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1" r:id="rId2"/>
  </p:sldMasterIdLst>
  <p:notesMasterIdLst>
    <p:notesMasterId r:id="rId61"/>
  </p:notesMasterIdLst>
  <p:sldIdLst>
    <p:sldId id="551" r:id="rId3"/>
    <p:sldId id="577" r:id="rId4"/>
    <p:sldId id="926" r:id="rId5"/>
    <p:sldId id="927" r:id="rId6"/>
    <p:sldId id="928" r:id="rId7"/>
    <p:sldId id="929" r:id="rId8"/>
    <p:sldId id="895" r:id="rId9"/>
    <p:sldId id="894" r:id="rId10"/>
    <p:sldId id="930" r:id="rId11"/>
    <p:sldId id="893" r:id="rId12"/>
    <p:sldId id="931" r:id="rId13"/>
    <p:sldId id="744" r:id="rId14"/>
    <p:sldId id="854" r:id="rId15"/>
    <p:sldId id="656" r:id="rId16"/>
    <p:sldId id="780" r:id="rId17"/>
    <p:sldId id="857" r:id="rId18"/>
    <p:sldId id="877" r:id="rId19"/>
    <p:sldId id="858" r:id="rId20"/>
    <p:sldId id="878" r:id="rId21"/>
    <p:sldId id="799" r:id="rId22"/>
    <p:sldId id="855" r:id="rId23"/>
    <p:sldId id="903" r:id="rId24"/>
    <p:sldId id="872" r:id="rId25"/>
    <p:sldId id="871" r:id="rId26"/>
    <p:sldId id="873" r:id="rId27"/>
    <p:sldId id="874" r:id="rId28"/>
    <p:sldId id="875" r:id="rId29"/>
    <p:sldId id="716" r:id="rId30"/>
    <p:sldId id="702" r:id="rId31"/>
    <p:sldId id="717" r:id="rId32"/>
    <p:sldId id="718" r:id="rId33"/>
    <p:sldId id="720" r:id="rId34"/>
    <p:sldId id="721" r:id="rId35"/>
    <p:sldId id="905" r:id="rId36"/>
    <p:sldId id="896" r:id="rId37"/>
    <p:sldId id="907" r:id="rId38"/>
    <p:sldId id="906" r:id="rId39"/>
    <p:sldId id="909" r:id="rId40"/>
    <p:sldId id="908" r:id="rId41"/>
    <p:sldId id="925" r:id="rId42"/>
    <p:sldId id="924" r:id="rId43"/>
    <p:sldId id="889" r:id="rId44"/>
    <p:sldId id="914" r:id="rId45"/>
    <p:sldId id="917" r:id="rId46"/>
    <p:sldId id="916" r:id="rId47"/>
    <p:sldId id="918" r:id="rId48"/>
    <p:sldId id="922" r:id="rId49"/>
    <p:sldId id="913" r:id="rId50"/>
    <p:sldId id="919" r:id="rId51"/>
    <p:sldId id="915" r:id="rId52"/>
    <p:sldId id="921" r:id="rId53"/>
    <p:sldId id="923" r:id="rId54"/>
    <p:sldId id="920" r:id="rId55"/>
    <p:sldId id="861" r:id="rId56"/>
    <p:sldId id="860" r:id="rId57"/>
    <p:sldId id="862" r:id="rId58"/>
    <p:sldId id="863" r:id="rId59"/>
    <p:sldId id="865" r:id="rId6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60" userDrawn="1">
          <p15:clr>
            <a:srgbClr val="A4A3A4"/>
          </p15:clr>
        </p15:guide>
        <p15:guide id="6" pos="7311" userDrawn="1">
          <p15:clr>
            <a:srgbClr val="A4A3A4"/>
          </p15:clr>
        </p15:guide>
        <p15:guide id="8" orient="horz" pos="3672" userDrawn="1">
          <p15:clr>
            <a:srgbClr val="A4A3A4"/>
          </p15:clr>
        </p15:guide>
        <p15:guide id="9" pos="1728" userDrawn="1">
          <p15:clr>
            <a:srgbClr val="A4A3A4"/>
          </p15:clr>
        </p15:guide>
        <p15:guide id="10" pos="4368" userDrawn="1">
          <p15:clr>
            <a:srgbClr val="A4A3A4"/>
          </p15:clr>
        </p15:guide>
        <p15:guide id="11" orient="horz" pos="640" userDrawn="1">
          <p15:clr>
            <a:srgbClr val="A4A3A4"/>
          </p15:clr>
        </p15:guide>
        <p15:guide id="12" orient="horz" pos="864" userDrawn="1">
          <p15:clr>
            <a:srgbClr val="A4A3A4"/>
          </p15:clr>
        </p15:guide>
        <p15:guide id="13" orient="horz" pos="4234">
          <p15:clr>
            <a:srgbClr val="A4A3A4"/>
          </p15:clr>
        </p15:guide>
        <p15:guide id="14" orient="horz" pos="34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860"/>
    <a:srgbClr val="A0A2AE"/>
    <a:srgbClr val="CCCCCC"/>
    <a:srgbClr val="CBCBCB"/>
    <a:srgbClr val="CC66FF"/>
    <a:srgbClr val="33CC33"/>
    <a:srgbClr val="19B861"/>
    <a:srgbClr val="73765F"/>
    <a:srgbClr val="888B67"/>
    <a:srgbClr val="2E6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051" autoAdjust="0"/>
    <p:restoredTop sz="94660"/>
  </p:normalViewPr>
  <p:slideViewPr>
    <p:cSldViewPr snapToGrid="0">
      <p:cViewPr varScale="1">
        <p:scale>
          <a:sx n="83" d="100"/>
          <a:sy n="83" d="100"/>
        </p:scale>
        <p:origin x="662" y="67"/>
      </p:cViewPr>
      <p:guideLst>
        <p:guide pos="360"/>
        <p:guide pos="7311"/>
        <p:guide orient="horz" pos="3672"/>
        <p:guide pos="1728"/>
        <p:guide pos="4368"/>
        <p:guide orient="horz" pos="640"/>
        <p:guide orient="horz" pos="864"/>
        <p:guide orient="horz" pos="4234"/>
        <p:guide orient="horz" pos="34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9055F-01F9-4C80-B0BC-D3A8E0D216D9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DA04C-B8F6-43C2-8D31-89CC2CE8B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662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0C957-4527-4373-8AF5-9F37EB1B3CDA}" type="datetimeFigureOut">
              <a:rPr lang="he-IL" smtClean="0"/>
              <a:t>י"ט/טבת/תשפ"א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D919D5-AC83-444A-81AB-DB05EC2C98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91499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0C957-4527-4373-8AF5-9F37EB1B3CDA}" type="datetimeFigureOut">
              <a:rPr lang="he-IL" smtClean="0"/>
              <a:t>י"ט/טבת/תשפ"א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D919D5-AC83-444A-81AB-DB05EC2C98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180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0C957-4527-4373-8AF5-9F37EB1B3CDA}" type="datetimeFigureOut">
              <a:rPr lang="he-IL" smtClean="0"/>
              <a:t>י"ט/טבת/תשפ"א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D919D5-AC83-444A-81AB-DB05EC2C98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056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3">
            <a:extLst>
              <a:ext uri="{FF2B5EF4-FFF2-40B4-BE49-F238E27FC236}">
                <a16:creationId xmlns:a16="http://schemas.microsoft.com/office/drawing/2014/main" id="{CF80B6F2-607D-480D-8BEC-CE7E540D9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5"/>
          <a:stretch/>
        </p:blipFill>
        <p:spPr>
          <a:xfrm>
            <a:off x="7414951" y="6254947"/>
            <a:ext cx="1133618" cy="595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37800" r="-399" b="28600"/>
          <a:stretch/>
        </p:blipFill>
        <p:spPr>
          <a:xfrm>
            <a:off x="2558481" y="6331078"/>
            <a:ext cx="1399034" cy="470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58" y="6243429"/>
            <a:ext cx="640080" cy="640080"/>
          </a:xfrm>
          <a:prstGeom prst="rect">
            <a:avLst/>
          </a:prstGeom>
        </p:spPr>
      </p:pic>
      <p:pic>
        <p:nvPicPr>
          <p:cNvPr id="9" name="תמונה 5">
            <a:extLst>
              <a:ext uri="{FF2B5EF4-FFF2-40B4-BE49-F238E27FC236}">
                <a16:creationId xmlns:a16="http://schemas.microsoft.com/office/drawing/2014/main" id="{A60167EA-98DA-40A3-B63B-2B900D21C81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517" y="6285853"/>
            <a:ext cx="1238175" cy="4697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96" y="6342304"/>
            <a:ext cx="1172143" cy="363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174" y="6227746"/>
            <a:ext cx="1021362" cy="60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7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046-C4EF-471C-869F-C8C38AD74E47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79B8BA-959B-4263-9823-24CECEA6AA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997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046-C4EF-471C-869F-C8C38AD74E47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79B8BA-959B-4263-9823-24CECEA6AA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891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046-C4EF-471C-869F-C8C38AD74E47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79B8BA-959B-4263-9823-24CECEA6AA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218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046-C4EF-471C-869F-C8C38AD74E47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79B8BA-959B-4263-9823-24CECEA6AA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429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046-C4EF-471C-869F-C8C38AD74E47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79B8BA-959B-4263-9823-24CECEA6AA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216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046-C4EF-471C-869F-C8C38AD74E47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79B8BA-959B-4263-9823-24CECEA6AA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183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046-C4EF-471C-869F-C8C38AD74E47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79B8BA-959B-4263-9823-24CECEA6AA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7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0C957-4527-4373-8AF5-9F37EB1B3CDA}" type="datetimeFigureOut">
              <a:rPr lang="he-IL" smtClean="0"/>
              <a:t>י"ט/טבת/תשפ"א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D919D5-AC83-444A-81AB-DB05EC2C98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520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046-C4EF-471C-869F-C8C38AD74E47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79B8BA-959B-4263-9823-24CECEA6AA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654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046-C4EF-471C-869F-C8C38AD74E47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79B8BA-959B-4263-9823-24CECEA6AA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124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046-C4EF-471C-869F-C8C38AD74E47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79B8BA-959B-4263-9823-24CECEA6AA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336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046-C4EF-471C-869F-C8C38AD74E47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79B8BA-959B-4263-9823-24CECEA6AA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93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0C957-4527-4373-8AF5-9F37EB1B3CDA}" type="datetimeFigureOut">
              <a:rPr lang="he-IL" smtClean="0"/>
              <a:t>י"ט/טבת/תשפ"א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D919D5-AC83-444A-81AB-DB05EC2C98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1931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0C957-4527-4373-8AF5-9F37EB1B3CDA}" type="datetimeFigureOut">
              <a:rPr lang="he-IL" smtClean="0"/>
              <a:t>י"ט/טבת/תשפ"א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D919D5-AC83-444A-81AB-DB05EC2C98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3321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0C957-4527-4373-8AF5-9F37EB1B3CDA}" type="datetimeFigureOut">
              <a:rPr lang="he-IL" smtClean="0"/>
              <a:t>י"ט/טבת/תשפ"א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D919D5-AC83-444A-81AB-DB05EC2C98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6238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0C957-4527-4373-8AF5-9F37EB1B3CDA}" type="datetimeFigureOut">
              <a:rPr lang="he-IL" smtClean="0"/>
              <a:t>י"ט/טבת/תשפ"א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D919D5-AC83-444A-81AB-DB05EC2C98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3196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0C957-4527-4373-8AF5-9F37EB1B3CDA}" type="datetimeFigureOut">
              <a:rPr lang="he-IL" smtClean="0"/>
              <a:t>י"ט/טבת/תשפ"א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D919D5-AC83-444A-81AB-DB05EC2C98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8169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0C957-4527-4373-8AF5-9F37EB1B3CDA}" type="datetimeFigureOut">
              <a:rPr lang="he-IL" smtClean="0"/>
              <a:t>י"ט/טבת/תשפ"א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D919D5-AC83-444A-81AB-DB05EC2C98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6659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0C957-4527-4373-8AF5-9F37EB1B3CDA}" type="datetimeFigureOut">
              <a:rPr lang="he-IL" smtClean="0"/>
              <a:t>י"ט/טבת/תשפ"א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D919D5-AC83-444A-81AB-DB05EC2C98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971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81192" y="6183515"/>
            <a:ext cx="1102961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תמונה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91" y="6340475"/>
            <a:ext cx="1478921" cy="33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1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13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9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26365" y="2298364"/>
            <a:ext cx="9379847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5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התחדשות עירונית מבצע סיני</a:t>
            </a:r>
          </a:p>
          <a:p>
            <a:pPr algn="ctr"/>
            <a:r>
              <a:rPr lang="he-IL" sz="5450" dirty="0">
                <a:solidFill>
                  <a:srgbClr val="FFC000"/>
                </a:solidFill>
                <a:latin typeface="Arial Narrow" panose="020B0606020202030204" pitchFamily="34" charset="0"/>
              </a:rPr>
              <a:t>מפגש תושבים</a:t>
            </a:r>
          </a:p>
          <a:p>
            <a:pPr algn="ctr"/>
            <a:endParaRPr lang="he-IL" sz="4200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he-IL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28-12-2020</a:t>
            </a:r>
          </a:p>
        </p:txBody>
      </p:sp>
      <p:pic>
        <p:nvPicPr>
          <p:cNvPr id="3" name="תמונה 4">
            <a:extLst>
              <a:ext uri="{FF2B5EF4-FFF2-40B4-BE49-F238E27FC236}">
                <a16:creationId xmlns:a16="http://schemas.microsoft.com/office/drawing/2014/main" id="{AACED8EF-3397-490C-9764-0D25EB4497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8" y="2731218"/>
            <a:ext cx="4000997" cy="33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18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79052" y="316904"/>
            <a:ext cx="302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עבודה עם תושבים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תיבת טקסט 5">
            <a:extLst>
              <a:ext uri="{FF2B5EF4-FFF2-40B4-BE49-F238E27FC236}">
                <a16:creationId xmlns:a16="http://schemas.microsoft.com/office/drawing/2014/main" id="{3661414B-7438-435C-AA63-DB35AC8E48FC}"/>
              </a:ext>
            </a:extLst>
          </p:cNvPr>
          <p:cNvSpPr txBox="1"/>
          <p:nvPr/>
        </p:nvSpPr>
        <p:spPr>
          <a:xfrm>
            <a:off x="6650182" y="775886"/>
            <a:ext cx="5132618" cy="6151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he-IL" sz="1500" b="1" dirty="0"/>
              <a:t>הקמת נציגות של בעלי נכסים לקידום הפרויקט </a:t>
            </a:r>
            <a:endParaRPr lang="en-US" sz="1500" b="1" dirty="0"/>
          </a:p>
          <a:p>
            <a:pPr algn="just"/>
            <a:r>
              <a:rPr lang="he-IL" sz="1200" dirty="0"/>
              <a:t>בשל החלוקה התכנונית לשני מתחמי מימוש וייחודיות של המתחם אשר מורכב מבניינים נמוכים, הוחלט להקים נציגות נפרדת עבור כל  מתחם מימוש אך הכשרתה תתנהל כקבוצה אחת. </a:t>
            </a:r>
          </a:p>
          <a:p>
            <a:pPr algn="just"/>
            <a:r>
              <a:rPr lang="he-IL" sz="1500" b="1" dirty="0">
                <a:solidFill>
                  <a:srgbClr val="FFC000"/>
                </a:solidFill>
              </a:rPr>
              <a:t>חברי הנציגות במתחם הצפוני</a:t>
            </a:r>
            <a:r>
              <a:rPr lang="he-IL" sz="1200" dirty="0"/>
              <a:t>: </a:t>
            </a:r>
          </a:p>
          <a:p>
            <a:pPr algn="just"/>
            <a:r>
              <a:rPr lang="he-IL" sz="1200" b="1" dirty="0"/>
              <a:t>רחובות:</a:t>
            </a:r>
            <a:r>
              <a:rPr lang="en-US" sz="1200" b="1" dirty="0"/>
              <a:t> </a:t>
            </a:r>
            <a:r>
              <a:rPr lang="he-IL" sz="1200" b="1" dirty="0"/>
              <a:t>פילדלפיה 7, 9, 11. חזית חמש 29, 29א, 29ב. חזית חמש 31, 31א, 31ב.  מבצע סיני 5, 7, 9 </a:t>
            </a:r>
          </a:p>
          <a:p>
            <a:pPr algn="just"/>
            <a:r>
              <a:rPr lang="he-IL" sz="1200" dirty="0"/>
              <a:t>גילה מרלי </a:t>
            </a:r>
          </a:p>
          <a:p>
            <a:pPr algn="just"/>
            <a:r>
              <a:rPr lang="he-IL" sz="1200" dirty="0"/>
              <a:t>עובדיה </a:t>
            </a:r>
          </a:p>
          <a:p>
            <a:pPr algn="just"/>
            <a:r>
              <a:rPr lang="he-IL" sz="1200" dirty="0"/>
              <a:t>דותן ישראל </a:t>
            </a:r>
          </a:p>
          <a:p>
            <a:pPr algn="just"/>
            <a:r>
              <a:rPr lang="he-IL" sz="1500" b="1" dirty="0">
                <a:solidFill>
                  <a:srgbClr val="FFC000"/>
                </a:solidFill>
              </a:rPr>
              <a:t>חברי נציגות במתחם הדרומי: </a:t>
            </a:r>
          </a:p>
          <a:p>
            <a:pPr algn="just"/>
            <a:r>
              <a:rPr lang="he-IL" sz="1200" b="1" dirty="0"/>
              <a:t>רחובות: מבצע סיני 4, 6, 8, 10, 12.  קרייתי 20, 22, 24, 26, 28. </a:t>
            </a:r>
          </a:p>
          <a:p>
            <a:pPr algn="just"/>
            <a:r>
              <a:rPr lang="he-IL" sz="1200" dirty="0"/>
              <a:t>שגיב נקש </a:t>
            </a:r>
          </a:p>
          <a:p>
            <a:pPr algn="just"/>
            <a:r>
              <a:rPr lang="he-IL" sz="1200" dirty="0"/>
              <a:t>לינדה בשן </a:t>
            </a:r>
          </a:p>
          <a:p>
            <a:pPr algn="just"/>
            <a:r>
              <a:rPr lang="he-IL" sz="1200" dirty="0"/>
              <a:t>** חברי הנציגות טרם סיימו את הליך הסמכתם. בימים הקרובים נגיע אליכם על מנת להסמיכם. </a:t>
            </a:r>
          </a:p>
          <a:p>
            <a:pPr algn="just"/>
            <a:r>
              <a:rPr lang="he-IL" sz="1200" b="1" dirty="0"/>
              <a:t>חברי הנציגות מייצגים אתכם, גם הם זמינים עבורכם- שאלות לגבי התהליך, זכויות, סטטוס.... </a:t>
            </a:r>
            <a:endParaRPr lang="he-IL" sz="1200" dirty="0"/>
          </a:p>
          <a:p>
            <a:pPr algn="just"/>
            <a:endParaRPr lang="he-IL" sz="1200" dirty="0"/>
          </a:p>
          <a:p>
            <a:pPr algn="just"/>
            <a:endParaRPr lang="he-IL" sz="1200" dirty="0"/>
          </a:p>
          <a:p>
            <a:pPr algn="just"/>
            <a:endParaRPr lang="en-US" sz="1200" dirty="0"/>
          </a:p>
        </p:txBody>
      </p:sp>
      <p:grpSp>
        <p:nvGrpSpPr>
          <p:cNvPr id="12" name="קבוצה 10">
            <a:extLst>
              <a:ext uri="{FF2B5EF4-FFF2-40B4-BE49-F238E27FC236}">
                <a16:creationId xmlns:a16="http://schemas.microsoft.com/office/drawing/2014/main" id="{74E77891-23A3-4A3A-9B10-68D8DD485EE8}"/>
              </a:ext>
            </a:extLst>
          </p:cNvPr>
          <p:cNvGrpSpPr/>
          <p:nvPr/>
        </p:nvGrpSpPr>
        <p:grpSpPr>
          <a:xfrm>
            <a:off x="592280" y="1052946"/>
            <a:ext cx="4774048" cy="4484232"/>
            <a:chOff x="6165850" y="5930903"/>
            <a:chExt cx="5638866" cy="4907481"/>
          </a:xfrm>
        </p:grpSpPr>
        <p:pic>
          <p:nvPicPr>
            <p:cNvPr id="13" name="תמונה 3">
              <a:extLst>
                <a:ext uri="{FF2B5EF4-FFF2-40B4-BE49-F238E27FC236}">
                  <a16:creationId xmlns:a16="http://schemas.microsoft.com/office/drawing/2014/main" id="{E65FC55B-1ABA-4D58-A943-703B3895A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65850" y="5930903"/>
              <a:ext cx="5638866" cy="4907481"/>
            </a:xfrm>
            <a:prstGeom prst="rect">
              <a:avLst/>
            </a:prstGeom>
          </p:spPr>
        </p:pic>
        <p:grpSp>
          <p:nvGrpSpPr>
            <p:cNvPr id="14" name="קבוצה 9">
              <a:extLst>
                <a:ext uri="{FF2B5EF4-FFF2-40B4-BE49-F238E27FC236}">
                  <a16:creationId xmlns:a16="http://schemas.microsoft.com/office/drawing/2014/main" id="{9B7B3CF2-3E12-4B06-82FF-78A61F5A9703}"/>
                </a:ext>
              </a:extLst>
            </p:cNvPr>
            <p:cNvGrpSpPr/>
            <p:nvPr/>
          </p:nvGrpSpPr>
          <p:grpSpPr>
            <a:xfrm>
              <a:off x="6470650" y="6111875"/>
              <a:ext cx="4301624" cy="4612348"/>
              <a:chOff x="6470650" y="6111875"/>
              <a:chExt cx="4301624" cy="4612348"/>
            </a:xfrm>
          </p:grpSpPr>
          <p:sp>
            <p:nvSpPr>
              <p:cNvPr id="15" name="מלבן: פינות מעוגלות 5">
                <a:extLst>
                  <a:ext uri="{FF2B5EF4-FFF2-40B4-BE49-F238E27FC236}">
                    <a16:creationId xmlns:a16="http://schemas.microsoft.com/office/drawing/2014/main" id="{67F4A8D1-2CF1-4741-86FC-420B3E90C2C0}"/>
                  </a:ext>
                </a:extLst>
              </p:cNvPr>
              <p:cNvSpPr/>
              <p:nvPr/>
            </p:nvSpPr>
            <p:spPr>
              <a:xfrm>
                <a:off x="8299450" y="6111875"/>
                <a:ext cx="2286000" cy="2897987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4400" dirty="0">
                    <a:solidFill>
                      <a:srgbClr val="FFC000"/>
                    </a:solidFill>
                  </a:rPr>
                  <a:t>מתחם צפוני</a:t>
                </a:r>
              </a:p>
            </p:txBody>
          </p:sp>
          <p:sp>
            <p:nvSpPr>
              <p:cNvPr id="17" name="מלבן: פינות מעוגלות 8">
                <a:extLst>
                  <a:ext uri="{FF2B5EF4-FFF2-40B4-BE49-F238E27FC236}">
                    <a16:creationId xmlns:a16="http://schemas.microsoft.com/office/drawing/2014/main" id="{FA5634ED-F042-4315-BCB7-79B2A1FC594A}"/>
                  </a:ext>
                </a:extLst>
              </p:cNvPr>
              <p:cNvSpPr/>
              <p:nvPr/>
            </p:nvSpPr>
            <p:spPr>
              <a:xfrm>
                <a:off x="6470650" y="9124023"/>
                <a:ext cx="4301624" cy="1600200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4400" dirty="0">
                    <a:solidFill>
                      <a:srgbClr val="FFC000"/>
                    </a:solidFill>
                  </a:rPr>
                  <a:t>מתחם דרומי</a:t>
                </a:r>
              </a:p>
            </p:txBody>
          </p:sp>
        </p:grpSp>
      </p:grp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937BF0A-8771-4AE5-B1C5-B57B011FC3F0}"/>
              </a:ext>
            </a:extLst>
          </p:cNvPr>
          <p:cNvSpPr txBox="1"/>
          <p:nvPr/>
        </p:nvSpPr>
        <p:spPr>
          <a:xfrm>
            <a:off x="8993089" y="2836901"/>
            <a:ext cx="1869440" cy="8891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אריאל </a:t>
            </a:r>
            <a:r>
              <a:rPr lang="he-IL" sz="12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מרדכייב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אלינה </a:t>
            </a:r>
            <a:r>
              <a:rPr lang="he-IL" sz="12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קייקוב</a:t>
            </a:r>
            <a:endParaRPr lang="he-IL" sz="12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סמי מתתיהו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8B814E7A-3390-4C9E-B2AA-D0FFEA7EFCCB}"/>
              </a:ext>
            </a:extLst>
          </p:cNvPr>
          <p:cNvSpPr txBox="1"/>
          <p:nvPr/>
        </p:nvSpPr>
        <p:spPr>
          <a:xfrm>
            <a:off x="9094688" y="4283604"/>
            <a:ext cx="1869440" cy="3351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2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אפריים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רחמים </a:t>
            </a:r>
          </a:p>
        </p:txBody>
      </p:sp>
    </p:spTree>
    <p:extLst>
      <p:ext uri="{BB962C8B-B14F-4D97-AF65-F5344CB8AC3E}">
        <p14:creationId xmlns:p14="http://schemas.microsoft.com/office/powerpoint/2010/main" val="302764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">
            <a:extLst>
              <a:ext uri="{FF2B5EF4-FFF2-40B4-BE49-F238E27FC236}">
                <a16:creationId xmlns:a16="http://schemas.microsoft.com/office/drawing/2014/main" id="{E3E8F691-DEBB-413B-8238-BB85F6E9008C}"/>
              </a:ext>
            </a:extLst>
          </p:cNvPr>
          <p:cNvGrpSpPr/>
          <p:nvPr/>
        </p:nvGrpSpPr>
        <p:grpSpPr>
          <a:xfrm>
            <a:off x="4175480" y="1279103"/>
            <a:ext cx="4422067" cy="4668910"/>
            <a:chOff x="6058027" y="1575577"/>
            <a:chExt cx="5618279" cy="5931895"/>
          </a:xfrm>
        </p:grpSpPr>
        <p:pic>
          <p:nvPicPr>
            <p:cNvPr id="18" name="Picture 37">
              <a:extLst>
                <a:ext uri="{FF2B5EF4-FFF2-40B4-BE49-F238E27FC236}">
                  <a16:creationId xmlns:a16="http://schemas.microsoft.com/office/drawing/2014/main" id="{A53DDA34-FC52-4DC6-9599-DC03366B7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07" t="56799" r="60238" b="24478"/>
            <a:stretch/>
          </p:blipFill>
          <p:spPr>
            <a:xfrm>
              <a:off x="6094950" y="1606815"/>
              <a:ext cx="5502694" cy="5851262"/>
            </a:xfrm>
            <a:prstGeom prst="rect">
              <a:avLst/>
            </a:prstGeom>
          </p:spPr>
        </p:pic>
        <p:sp>
          <p:nvSpPr>
            <p:cNvPr id="19" name="Freeform 38">
              <a:extLst>
                <a:ext uri="{FF2B5EF4-FFF2-40B4-BE49-F238E27FC236}">
                  <a16:creationId xmlns:a16="http://schemas.microsoft.com/office/drawing/2014/main" id="{3CBA1B6E-BAC3-4A8A-97C5-E119848F1EF5}"/>
                </a:ext>
              </a:extLst>
            </p:cNvPr>
            <p:cNvSpPr/>
            <p:nvPr/>
          </p:nvSpPr>
          <p:spPr>
            <a:xfrm>
              <a:off x="6058027" y="1575577"/>
              <a:ext cx="5618279" cy="5931895"/>
            </a:xfrm>
            <a:custGeom>
              <a:avLst/>
              <a:gdLst>
                <a:gd name="connsiteX0" fmla="*/ 44450 w 5461000"/>
                <a:gd name="connsiteY0" fmla="*/ 0 h 5689600"/>
                <a:gd name="connsiteX1" fmla="*/ 5435600 w 5461000"/>
                <a:gd name="connsiteY1" fmla="*/ 0 h 5689600"/>
                <a:gd name="connsiteX2" fmla="*/ 5461000 w 5461000"/>
                <a:gd name="connsiteY2" fmla="*/ 5689600 h 5689600"/>
                <a:gd name="connsiteX3" fmla="*/ 19050 w 5461000"/>
                <a:gd name="connsiteY3" fmla="*/ 5689600 h 5689600"/>
                <a:gd name="connsiteX4" fmla="*/ 19050 w 5461000"/>
                <a:gd name="connsiteY4" fmla="*/ 2844800 h 5689600"/>
                <a:gd name="connsiteX5" fmla="*/ 2051050 w 5461000"/>
                <a:gd name="connsiteY5" fmla="*/ 2940050 h 5689600"/>
                <a:gd name="connsiteX6" fmla="*/ 2051050 w 5461000"/>
                <a:gd name="connsiteY6" fmla="*/ 2940050 h 5689600"/>
                <a:gd name="connsiteX7" fmla="*/ 2362200 w 5461000"/>
                <a:gd name="connsiteY7" fmla="*/ 2965450 h 5689600"/>
                <a:gd name="connsiteX8" fmla="*/ 2609850 w 5461000"/>
                <a:gd name="connsiteY8" fmla="*/ 2971800 h 5689600"/>
                <a:gd name="connsiteX9" fmla="*/ 2686050 w 5461000"/>
                <a:gd name="connsiteY9" fmla="*/ 2971800 h 5689600"/>
                <a:gd name="connsiteX10" fmla="*/ 2730500 w 5461000"/>
                <a:gd name="connsiteY10" fmla="*/ 2933700 h 5689600"/>
                <a:gd name="connsiteX11" fmla="*/ 2774950 w 5461000"/>
                <a:gd name="connsiteY11" fmla="*/ 2533650 h 5689600"/>
                <a:gd name="connsiteX12" fmla="*/ 2794000 w 5461000"/>
                <a:gd name="connsiteY12" fmla="*/ 2419350 h 5689600"/>
                <a:gd name="connsiteX13" fmla="*/ 3060700 w 5461000"/>
                <a:gd name="connsiteY13" fmla="*/ 1574800 h 5689600"/>
                <a:gd name="connsiteX14" fmla="*/ 2774950 w 5461000"/>
                <a:gd name="connsiteY14" fmla="*/ 1549400 h 5689600"/>
                <a:gd name="connsiteX15" fmla="*/ 2603500 w 5461000"/>
                <a:gd name="connsiteY15" fmla="*/ 1543050 h 5689600"/>
                <a:gd name="connsiteX16" fmla="*/ 2089150 w 5461000"/>
                <a:gd name="connsiteY16" fmla="*/ 1555750 h 5689600"/>
                <a:gd name="connsiteX17" fmla="*/ 2057400 w 5461000"/>
                <a:gd name="connsiteY17" fmla="*/ 1574800 h 5689600"/>
                <a:gd name="connsiteX18" fmla="*/ 2051050 w 5461000"/>
                <a:gd name="connsiteY18" fmla="*/ 1631950 h 5689600"/>
                <a:gd name="connsiteX19" fmla="*/ 2051050 w 5461000"/>
                <a:gd name="connsiteY19" fmla="*/ 2305050 h 5689600"/>
                <a:gd name="connsiteX20" fmla="*/ 2070100 w 5461000"/>
                <a:gd name="connsiteY20" fmla="*/ 2444750 h 5689600"/>
                <a:gd name="connsiteX21" fmla="*/ 2063750 w 5461000"/>
                <a:gd name="connsiteY21" fmla="*/ 2527300 h 5689600"/>
                <a:gd name="connsiteX22" fmla="*/ 2051050 w 5461000"/>
                <a:gd name="connsiteY22" fmla="*/ 2933700 h 5689600"/>
                <a:gd name="connsiteX23" fmla="*/ 0 w 5461000"/>
                <a:gd name="connsiteY23" fmla="*/ 2844800 h 5689600"/>
                <a:gd name="connsiteX24" fmla="*/ 44450 w 5461000"/>
                <a:gd name="connsiteY24" fmla="*/ 0 h 5689600"/>
                <a:gd name="connsiteX0" fmla="*/ 44450 w 6485802"/>
                <a:gd name="connsiteY0" fmla="*/ 18107 h 5707707"/>
                <a:gd name="connsiteX1" fmla="*/ 6485802 w 6485802"/>
                <a:gd name="connsiteY1" fmla="*/ 0 h 5707707"/>
                <a:gd name="connsiteX2" fmla="*/ 5461000 w 6485802"/>
                <a:gd name="connsiteY2" fmla="*/ 5707707 h 5707707"/>
                <a:gd name="connsiteX3" fmla="*/ 19050 w 6485802"/>
                <a:gd name="connsiteY3" fmla="*/ 5707707 h 5707707"/>
                <a:gd name="connsiteX4" fmla="*/ 19050 w 6485802"/>
                <a:gd name="connsiteY4" fmla="*/ 2862907 h 5707707"/>
                <a:gd name="connsiteX5" fmla="*/ 2051050 w 6485802"/>
                <a:gd name="connsiteY5" fmla="*/ 2958157 h 5707707"/>
                <a:gd name="connsiteX6" fmla="*/ 2051050 w 6485802"/>
                <a:gd name="connsiteY6" fmla="*/ 2958157 h 5707707"/>
                <a:gd name="connsiteX7" fmla="*/ 2362200 w 6485802"/>
                <a:gd name="connsiteY7" fmla="*/ 2983557 h 5707707"/>
                <a:gd name="connsiteX8" fmla="*/ 2609850 w 6485802"/>
                <a:gd name="connsiteY8" fmla="*/ 2989907 h 5707707"/>
                <a:gd name="connsiteX9" fmla="*/ 2686050 w 6485802"/>
                <a:gd name="connsiteY9" fmla="*/ 2989907 h 5707707"/>
                <a:gd name="connsiteX10" fmla="*/ 2730500 w 6485802"/>
                <a:gd name="connsiteY10" fmla="*/ 2951807 h 5707707"/>
                <a:gd name="connsiteX11" fmla="*/ 2774950 w 6485802"/>
                <a:gd name="connsiteY11" fmla="*/ 2551757 h 5707707"/>
                <a:gd name="connsiteX12" fmla="*/ 2794000 w 6485802"/>
                <a:gd name="connsiteY12" fmla="*/ 2437457 h 5707707"/>
                <a:gd name="connsiteX13" fmla="*/ 3060700 w 6485802"/>
                <a:gd name="connsiteY13" fmla="*/ 1592907 h 5707707"/>
                <a:gd name="connsiteX14" fmla="*/ 2774950 w 6485802"/>
                <a:gd name="connsiteY14" fmla="*/ 1567507 h 5707707"/>
                <a:gd name="connsiteX15" fmla="*/ 2603500 w 6485802"/>
                <a:gd name="connsiteY15" fmla="*/ 1561157 h 5707707"/>
                <a:gd name="connsiteX16" fmla="*/ 2089150 w 6485802"/>
                <a:gd name="connsiteY16" fmla="*/ 1573857 h 5707707"/>
                <a:gd name="connsiteX17" fmla="*/ 2057400 w 6485802"/>
                <a:gd name="connsiteY17" fmla="*/ 1592907 h 5707707"/>
                <a:gd name="connsiteX18" fmla="*/ 2051050 w 6485802"/>
                <a:gd name="connsiteY18" fmla="*/ 1650057 h 5707707"/>
                <a:gd name="connsiteX19" fmla="*/ 2051050 w 6485802"/>
                <a:gd name="connsiteY19" fmla="*/ 2323157 h 5707707"/>
                <a:gd name="connsiteX20" fmla="*/ 2070100 w 6485802"/>
                <a:gd name="connsiteY20" fmla="*/ 2462857 h 5707707"/>
                <a:gd name="connsiteX21" fmla="*/ 2063750 w 6485802"/>
                <a:gd name="connsiteY21" fmla="*/ 2545407 h 5707707"/>
                <a:gd name="connsiteX22" fmla="*/ 2051050 w 6485802"/>
                <a:gd name="connsiteY22" fmla="*/ 2951807 h 5707707"/>
                <a:gd name="connsiteX23" fmla="*/ 0 w 6485802"/>
                <a:gd name="connsiteY23" fmla="*/ 2862907 h 5707707"/>
                <a:gd name="connsiteX24" fmla="*/ 44450 w 6485802"/>
                <a:gd name="connsiteY24" fmla="*/ 18107 h 5707707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74950 w 6485802"/>
                <a:gd name="connsiteY11" fmla="*/ 2551757 h 5716760"/>
                <a:gd name="connsiteX12" fmla="*/ 2794000 w 6485802"/>
                <a:gd name="connsiteY12" fmla="*/ 2437457 h 5716760"/>
                <a:gd name="connsiteX13" fmla="*/ 3060700 w 6485802"/>
                <a:gd name="connsiteY13" fmla="*/ 1592907 h 5716760"/>
                <a:gd name="connsiteX14" fmla="*/ 2774950 w 6485802"/>
                <a:gd name="connsiteY14" fmla="*/ 1567507 h 5716760"/>
                <a:gd name="connsiteX15" fmla="*/ 2603500 w 6485802"/>
                <a:gd name="connsiteY15" fmla="*/ 1561157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70100 w 6485802"/>
                <a:gd name="connsiteY20" fmla="*/ 2462857 h 5716760"/>
                <a:gd name="connsiteX21" fmla="*/ 2063750 w 6485802"/>
                <a:gd name="connsiteY21" fmla="*/ 2545407 h 5716760"/>
                <a:gd name="connsiteX22" fmla="*/ 2051050 w 6485802"/>
                <a:gd name="connsiteY22" fmla="*/ 2951807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74950 w 6485802"/>
                <a:gd name="connsiteY11" fmla="*/ 2551757 h 5716760"/>
                <a:gd name="connsiteX12" fmla="*/ 2794000 w 6485802"/>
                <a:gd name="connsiteY12" fmla="*/ 2437457 h 5716760"/>
                <a:gd name="connsiteX13" fmla="*/ 3060700 w 6485802"/>
                <a:gd name="connsiteY13" fmla="*/ 1592907 h 5716760"/>
                <a:gd name="connsiteX14" fmla="*/ 2774950 w 6485802"/>
                <a:gd name="connsiteY14" fmla="*/ 1567507 h 5716760"/>
                <a:gd name="connsiteX15" fmla="*/ 2603500 w 6485802"/>
                <a:gd name="connsiteY15" fmla="*/ 1561157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2063750 w 6485802"/>
                <a:gd name="connsiteY21" fmla="*/ 2545407 h 5716760"/>
                <a:gd name="connsiteX22" fmla="*/ 2051050 w 6485802"/>
                <a:gd name="connsiteY22" fmla="*/ 2951807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74950 w 6485802"/>
                <a:gd name="connsiteY11" fmla="*/ 2551757 h 5716760"/>
                <a:gd name="connsiteX12" fmla="*/ 2794000 w 6485802"/>
                <a:gd name="connsiteY12" fmla="*/ 2437457 h 5716760"/>
                <a:gd name="connsiteX13" fmla="*/ 3060700 w 6485802"/>
                <a:gd name="connsiteY13" fmla="*/ 1592907 h 5716760"/>
                <a:gd name="connsiteX14" fmla="*/ 2774950 w 6485802"/>
                <a:gd name="connsiteY14" fmla="*/ 1567507 h 5716760"/>
                <a:gd name="connsiteX15" fmla="*/ 2603500 w 6485802"/>
                <a:gd name="connsiteY15" fmla="*/ 1561157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2051050 w 6485802"/>
                <a:gd name="connsiteY22" fmla="*/ 2951807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74950 w 6485802"/>
                <a:gd name="connsiteY11" fmla="*/ 2551757 h 5716760"/>
                <a:gd name="connsiteX12" fmla="*/ 2794000 w 6485802"/>
                <a:gd name="connsiteY12" fmla="*/ 2437457 h 5716760"/>
                <a:gd name="connsiteX13" fmla="*/ 3060700 w 6485802"/>
                <a:gd name="connsiteY13" fmla="*/ 1592907 h 5716760"/>
                <a:gd name="connsiteX14" fmla="*/ 2774950 w 6485802"/>
                <a:gd name="connsiteY14" fmla="*/ 1567507 h 5716760"/>
                <a:gd name="connsiteX15" fmla="*/ 2603500 w 6485802"/>
                <a:gd name="connsiteY15" fmla="*/ 1561157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74950 w 6485802"/>
                <a:gd name="connsiteY11" fmla="*/ 2551757 h 5716760"/>
                <a:gd name="connsiteX12" fmla="*/ 2794000 w 6485802"/>
                <a:gd name="connsiteY12" fmla="*/ 2437457 h 5716760"/>
                <a:gd name="connsiteX13" fmla="*/ 3060700 w 6485802"/>
                <a:gd name="connsiteY13" fmla="*/ 1592907 h 5716760"/>
                <a:gd name="connsiteX14" fmla="*/ 2774950 w 6485802"/>
                <a:gd name="connsiteY14" fmla="*/ 1567507 h 5716760"/>
                <a:gd name="connsiteX15" fmla="*/ 2708605 w 6485802"/>
                <a:gd name="connsiteY15" fmla="*/ 1574631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74950 w 6485802"/>
                <a:gd name="connsiteY11" fmla="*/ 2551757 h 5716760"/>
                <a:gd name="connsiteX12" fmla="*/ 2794000 w 6485802"/>
                <a:gd name="connsiteY12" fmla="*/ 2437457 h 5716760"/>
                <a:gd name="connsiteX13" fmla="*/ 3060700 w 6485802"/>
                <a:gd name="connsiteY13" fmla="*/ 1592907 h 5716760"/>
                <a:gd name="connsiteX14" fmla="*/ 2704880 w 6485802"/>
                <a:gd name="connsiteY14" fmla="*/ 2049908 h 5716760"/>
                <a:gd name="connsiteX15" fmla="*/ 2708605 w 6485802"/>
                <a:gd name="connsiteY15" fmla="*/ 1574631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74950 w 6485802"/>
                <a:gd name="connsiteY11" fmla="*/ 2551757 h 5716760"/>
                <a:gd name="connsiteX12" fmla="*/ 2794000 w 6485802"/>
                <a:gd name="connsiteY12" fmla="*/ 2437457 h 5716760"/>
                <a:gd name="connsiteX13" fmla="*/ 2893611 w 6485802"/>
                <a:gd name="connsiteY13" fmla="*/ 2075308 h 5716760"/>
                <a:gd name="connsiteX14" fmla="*/ 2704880 w 6485802"/>
                <a:gd name="connsiteY14" fmla="*/ 2049908 h 5716760"/>
                <a:gd name="connsiteX15" fmla="*/ 2708605 w 6485802"/>
                <a:gd name="connsiteY15" fmla="*/ 1574631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74950 w 6485802"/>
                <a:gd name="connsiteY11" fmla="*/ 2551757 h 5716760"/>
                <a:gd name="connsiteX12" fmla="*/ 2791305 w 6485802"/>
                <a:gd name="connsiteY12" fmla="*/ 2394338 h 5716760"/>
                <a:gd name="connsiteX13" fmla="*/ 2893611 w 6485802"/>
                <a:gd name="connsiteY13" fmla="*/ 2075308 h 5716760"/>
                <a:gd name="connsiteX14" fmla="*/ 2704880 w 6485802"/>
                <a:gd name="connsiteY14" fmla="*/ 2049908 h 5716760"/>
                <a:gd name="connsiteX15" fmla="*/ 2708605 w 6485802"/>
                <a:gd name="connsiteY15" fmla="*/ 1574631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74950 w 6485802"/>
                <a:gd name="connsiteY11" fmla="*/ 2551757 h 5716760"/>
                <a:gd name="connsiteX12" fmla="*/ 2791305 w 6485802"/>
                <a:gd name="connsiteY12" fmla="*/ 2394338 h 5716760"/>
                <a:gd name="connsiteX13" fmla="*/ 2893611 w 6485802"/>
                <a:gd name="connsiteY13" fmla="*/ 2075308 h 5716760"/>
                <a:gd name="connsiteX14" fmla="*/ 2704880 w 6485802"/>
                <a:gd name="connsiteY14" fmla="*/ 2049908 h 5716760"/>
                <a:gd name="connsiteX15" fmla="*/ 2983493 w 6485802"/>
                <a:gd name="connsiteY15" fmla="*/ 1509952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74950 w 6485802"/>
                <a:gd name="connsiteY11" fmla="*/ 2551757 h 5716760"/>
                <a:gd name="connsiteX12" fmla="*/ 2791305 w 6485802"/>
                <a:gd name="connsiteY12" fmla="*/ 2394338 h 5716760"/>
                <a:gd name="connsiteX13" fmla="*/ 2893611 w 6485802"/>
                <a:gd name="connsiteY13" fmla="*/ 2075308 h 5716760"/>
                <a:gd name="connsiteX14" fmla="*/ 3098346 w 6485802"/>
                <a:gd name="connsiteY14" fmla="*/ 1618712 h 5716760"/>
                <a:gd name="connsiteX15" fmla="*/ 2983493 w 6485802"/>
                <a:gd name="connsiteY15" fmla="*/ 1509952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74950 w 6485802"/>
                <a:gd name="connsiteY11" fmla="*/ 2551757 h 5716760"/>
                <a:gd name="connsiteX12" fmla="*/ 2791305 w 6485802"/>
                <a:gd name="connsiteY12" fmla="*/ 2394338 h 5716760"/>
                <a:gd name="connsiteX13" fmla="*/ 2893611 w 6485802"/>
                <a:gd name="connsiteY13" fmla="*/ 2075308 h 5716760"/>
                <a:gd name="connsiteX14" fmla="*/ 3098346 w 6485802"/>
                <a:gd name="connsiteY14" fmla="*/ 1618712 h 5716760"/>
                <a:gd name="connsiteX15" fmla="*/ 2983493 w 6485802"/>
                <a:gd name="connsiteY15" fmla="*/ 1509952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74950 w 6485802"/>
                <a:gd name="connsiteY11" fmla="*/ 2551757 h 5716760"/>
                <a:gd name="connsiteX12" fmla="*/ 2791305 w 6485802"/>
                <a:gd name="connsiteY12" fmla="*/ 2394338 h 5716760"/>
                <a:gd name="connsiteX13" fmla="*/ 2893611 w 6485802"/>
                <a:gd name="connsiteY13" fmla="*/ 2075308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74950 w 6485802"/>
                <a:gd name="connsiteY11" fmla="*/ 2551757 h 5716760"/>
                <a:gd name="connsiteX12" fmla="*/ 2791305 w 6485802"/>
                <a:gd name="connsiteY12" fmla="*/ 2394338 h 5716760"/>
                <a:gd name="connsiteX13" fmla="*/ 2893611 w 6485802"/>
                <a:gd name="connsiteY13" fmla="*/ 2075308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74950 w 6485802"/>
                <a:gd name="connsiteY11" fmla="*/ 2551757 h 5716760"/>
                <a:gd name="connsiteX12" fmla="*/ 2791305 w 6485802"/>
                <a:gd name="connsiteY12" fmla="*/ 2394338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74950 w 6485802"/>
                <a:gd name="connsiteY11" fmla="*/ 2551757 h 5716760"/>
                <a:gd name="connsiteX12" fmla="*/ 2845205 w 6485802"/>
                <a:gd name="connsiteY12" fmla="*/ 3046522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26441 w 6485802"/>
                <a:gd name="connsiteY11" fmla="*/ 3036853 h 5716760"/>
                <a:gd name="connsiteX12" fmla="*/ 2845205 w 6485802"/>
                <a:gd name="connsiteY12" fmla="*/ 3046522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26441 w 6485802"/>
                <a:gd name="connsiteY11" fmla="*/ 3036853 h 5716760"/>
                <a:gd name="connsiteX12" fmla="*/ 2845206 w 6485802"/>
                <a:gd name="connsiteY12" fmla="*/ 3062693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2089150 w 6485802"/>
                <a:gd name="connsiteY16" fmla="*/ 1573857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26441 w 6485802"/>
                <a:gd name="connsiteY11" fmla="*/ 3036853 h 5716760"/>
                <a:gd name="connsiteX12" fmla="*/ 2845206 w 6485802"/>
                <a:gd name="connsiteY12" fmla="*/ 3062693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1884332 w 6485802"/>
                <a:gd name="connsiteY16" fmla="*/ 1509178 h 5716760"/>
                <a:gd name="connsiteX17" fmla="*/ 2057400 w 6485802"/>
                <a:gd name="connsiteY17" fmla="*/ 1592907 h 5716760"/>
                <a:gd name="connsiteX18" fmla="*/ 2051050 w 6485802"/>
                <a:gd name="connsiteY18" fmla="*/ 1650057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26441 w 6485802"/>
                <a:gd name="connsiteY11" fmla="*/ 3036853 h 5716760"/>
                <a:gd name="connsiteX12" fmla="*/ 2845206 w 6485802"/>
                <a:gd name="connsiteY12" fmla="*/ 3062693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1884332 w 6485802"/>
                <a:gd name="connsiteY16" fmla="*/ 1509178 h 5716760"/>
                <a:gd name="connsiteX17" fmla="*/ 2057400 w 6485802"/>
                <a:gd name="connsiteY17" fmla="*/ 1592907 h 5716760"/>
                <a:gd name="connsiteX18" fmla="*/ 1700703 w 6485802"/>
                <a:gd name="connsiteY18" fmla="*/ 2307631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26441 w 6485802"/>
                <a:gd name="connsiteY11" fmla="*/ 3036853 h 5716760"/>
                <a:gd name="connsiteX12" fmla="*/ 2845206 w 6485802"/>
                <a:gd name="connsiteY12" fmla="*/ 3062693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1884332 w 6485802"/>
                <a:gd name="connsiteY16" fmla="*/ 1509178 h 5716760"/>
                <a:gd name="connsiteX17" fmla="*/ 1911871 w 6485802"/>
                <a:gd name="connsiteY17" fmla="*/ 2266650 h 5716760"/>
                <a:gd name="connsiteX18" fmla="*/ 1700703 w 6485802"/>
                <a:gd name="connsiteY18" fmla="*/ 2307631 h 5716760"/>
                <a:gd name="connsiteX19" fmla="*/ 2051050 w 6485802"/>
                <a:gd name="connsiteY19" fmla="*/ 2323157 h 5716760"/>
                <a:gd name="connsiteX20" fmla="*/ 2064711 w 6485802"/>
                <a:gd name="connsiteY20" fmla="*/ 2489806 h 5716760"/>
                <a:gd name="connsiteX21" fmla="*/ 1710708 w 6485802"/>
                <a:gd name="connsiteY21" fmla="*/ 2494202 h 5716760"/>
                <a:gd name="connsiteX22" fmla="*/ 1735737 w 6485802"/>
                <a:gd name="connsiteY22" fmla="*/ 2941028 h 5716760"/>
                <a:gd name="connsiteX23" fmla="*/ 0 w 6485802"/>
                <a:gd name="connsiteY23" fmla="*/ 2862907 h 5716760"/>
                <a:gd name="connsiteX24" fmla="*/ 44450 w 6485802"/>
                <a:gd name="connsiteY24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26441 w 6485802"/>
                <a:gd name="connsiteY11" fmla="*/ 3036853 h 5716760"/>
                <a:gd name="connsiteX12" fmla="*/ 2845206 w 6485802"/>
                <a:gd name="connsiteY12" fmla="*/ 3062693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1884332 w 6485802"/>
                <a:gd name="connsiteY16" fmla="*/ 1509178 h 5716760"/>
                <a:gd name="connsiteX17" fmla="*/ 1911871 w 6485802"/>
                <a:gd name="connsiteY17" fmla="*/ 2266650 h 5716760"/>
                <a:gd name="connsiteX18" fmla="*/ 1700703 w 6485802"/>
                <a:gd name="connsiteY18" fmla="*/ 2307631 h 5716760"/>
                <a:gd name="connsiteX19" fmla="*/ 2064711 w 6485802"/>
                <a:gd name="connsiteY19" fmla="*/ 2489806 h 5716760"/>
                <a:gd name="connsiteX20" fmla="*/ 1710708 w 6485802"/>
                <a:gd name="connsiteY20" fmla="*/ 2494202 h 5716760"/>
                <a:gd name="connsiteX21" fmla="*/ 1735737 w 6485802"/>
                <a:gd name="connsiteY21" fmla="*/ 2941028 h 5716760"/>
                <a:gd name="connsiteX22" fmla="*/ 0 w 6485802"/>
                <a:gd name="connsiteY22" fmla="*/ 2862907 h 5716760"/>
                <a:gd name="connsiteX23" fmla="*/ 44450 w 6485802"/>
                <a:gd name="connsiteY23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2609850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26441 w 6485802"/>
                <a:gd name="connsiteY11" fmla="*/ 3036853 h 5716760"/>
                <a:gd name="connsiteX12" fmla="*/ 2845206 w 6485802"/>
                <a:gd name="connsiteY12" fmla="*/ 3062693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1884332 w 6485802"/>
                <a:gd name="connsiteY16" fmla="*/ 1509178 h 5716760"/>
                <a:gd name="connsiteX17" fmla="*/ 1911871 w 6485802"/>
                <a:gd name="connsiteY17" fmla="*/ 2266650 h 5716760"/>
                <a:gd name="connsiteX18" fmla="*/ 1700703 w 6485802"/>
                <a:gd name="connsiteY18" fmla="*/ 2307631 h 5716760"/>
                <a:gd name="connsiteX19" fmla="*/ 1710708 w 6485802"/>
                <a:gd name="connsiteY19" fmla="*/ 2494202 h 5716760"/>
                <a:gd name="connsiteX20" fmla="*/ 1735737 w 6485802"/>
                <a:gd name="connsiteY20" fmla="*/ 2941028 h 5716760"/>
                <a:gd name="connsiteX21" fmla="*/ 0 w 6485802"/>
                <a:gd name="connsiteY21" fmla="*/ 2862907 h 5716760"/>
                <a:gd name="connsiteX22" fmla="*/ 44450 w 6485802"/>
                <a:gd name="connsiteY22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2362200 w 6485802"/>
                <a:gd name="connsiteY7" fmla="*/ 2983557 h 5716760"/>
                <a:gd name="connsiteX8" fmla="*/ 1844477 w 6485802"/>
                <a:gd name="connsiteY8" fmla="*/ 3054586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26441 w 6485802"/>
                <a:gd name="connsiteY11" fmla="*/ 3036853 h 5716760"/>
                <a:gd name="connsiteX12" fmla="*/ 2845206 w 6485802"/>
                <a:gd name="connsiteY12" fmla="*/ 3062693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1884332 w 6485802"/>
                <a:gd name="connsiteY16" fmla="*/ 1509178 h 5716760"/>
                <a:gd name="connsiteX17" fmla="*/ 1911871 w 6485802"/>
                <a:gd name="connsiteY17" fmla="*/ 2266650 h 5716760"/>
                <a:gd name="connsiteX18" fmla="*/ 1700703 w 6485802"/>
                <a:gd name="connsiteY18" fmla="*/ 2307631 h 5716760"/>
                <a:gd name="connsiteX19" fmla="*/ 1710708 w 6485802"/>
                <a:gd name="connsiteY19" fmla="*/ 2494202 h 5716760"/>
                <a:gd name="connsiteX20" fmla="*/ 1735737 w 6485802"/>
                <a:gd name="connsiteY20" fmla="*/ 2941028 h 5716760"/>
                <a:gd name="connsiteX21" fmla="*/ 0 w 6485802"/>
                <a:gd name="connsiteY21" fmla="*/ 2862907 h 5716760"/>
                <a:gd name="connsiteX22" fmla="*/ 44450 w 6485802"/>
                <a:gd name="connsiteY22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2051050 w 6485802"/>
                <a:gd name="connsiteY6" fmla="*/ 2958157 h 5716760"/>
                <a:gd name="connsiteX7" fmla="*/ 1968733 w 6485802"/>
                <a:gd name="connsiteY7" fmla="*/ 3015897 h 5716760"/>
                <a:gd name="connsiteX8" fmla="*/ 1844477 w 6485802"/>
                <a:gd name="connsiteY8" fmla="*/ 3054586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26441 w 6485802"/>
                <a:gd name="connsiteY11" fmla="*/ 3036853 h 5716760"/>
                <a:gd name="connsiteX12" fmla="*/ 2845206 w 6485802"/>
                <a:gd name="connsiteY12" fmla="*/ 3062693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1884332 w 6485802"/>
                <a:gd name="connsiteY16" fmla="*/ 1509178 h 5716760"/>
                <a:gd name="connsiteX17" fmla="*/ 1911871 w 6485802"/>
                <a:gd name="connsiteY17" fmla="*/ 2266650 h 5716760"/>
                <a:gd name="connsiteX18" fmla="*/ 1700703 w 6485802"/>
                <a:gd name="connsiteY18" fmla="*/ 2307631 h 5716760"/>
                <a:gd name="connsiteX19" fmla="*/ 1710708 w 6485802"/>
                <a:gd name="connsiteY19" fmla="*/ 2494202 h 5716760"/>
                <a:gd name="connsiteX20" fmla="*/ 1735737 w 6485802"/>
                <a:gd name="connsiteY20" fmla="*/ 2941028 h 5716760"/>
                <a:gd name="connsiteX21" fmla="*/ 0 w 6485802"/>
                <a:gd name="connsiteY21" fmla="*/ 2862907 h 5716760"/>
                <a:gd name="connsiteX22" fmla="*/ 44450 w 6485802"/>
                <a:gd name="connsiteY22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2051050 w 6485802"/>
                <a:gd name="connsiteY5" fmla="*/ 2958157 h 5716760"/>
                <a:gd name="connsiteX6" fmla="*/ 1749212 w 6485802"/>
                <a:gd name="connsiteY6" fmla="*/ 2936597 h 5716760"/>
                <a:gd name="connsiteX7" fmla="*/ 1968733 w 6485802"/>
                <a:gd name="connsiteY7" fmla="*/ 3015897 h 5716760"/>
                <a:gd name="connsiteX8" fmla="*/ 1844477 w 6485802"/>
                <a:gd name="connsiteY8" fmla="*/ 3054586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26441 w 6485802"/>
                <a:gd name="connsiteY11" fmla="*/ 3036853 h 5716760"/>
                <a:gd name="connsiteX12" fmla="*/ 2845206 w 6485802"/>
                <a:gd name="connsiteY12" fmla="*/ 3062693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1884332 w 6485802"/>
                <a:gd name="connsiteY16" fmla="*/ 1509178 h 5716760"/>
                <a:gd name="connsiteX17" fmla="*/ 1911871 w 6485802"/>
                <a:gd name="connsiteY17" fmla="*/ 2266650 h 5716760"/>
                <a:gd name="connsiteX18" fmla="*/ 1700703 w 6485802"/>
                <a:gd name="connsiteY18" fmla="*/ 2307631 h 5716760"/>
                <a:gd name="connsiteX19" fmla="*/ 1710708 w 6485802"/>
                <a:gd name="connsiteY19" fmla="*/ 2494202 h 5716760"/>
                <a:gd name="connsiteX20" fmla="*/ 1735737 w 6485802"/>
                <a:gd name="connsiteY20" fmla="*/ 2941028 h 5716760"/>
                <a:gd name="connsiteX21" fmla="*/ 0 w 6485802"/>
                <a:gd name="connsiteY21" fmla="*/ 2862907 h 5716760"/>
                <a:gd name="connsiteX22" fmla="*/ 44450 w 6485802"/>
                <a:gd name="connsiteY22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1733043 w 6485802"/>
                <a:gd name="connsiteY5" fmla="*/ 2941986 h 5716760"/>
                <a:gd name="connsiteX6" fmla="*/ 1749212 w 6485802"/>
                <a:gd name="connsiteY6" fmla="*/ 2936597 h 5716760"/>
                <a:gd name="connsiteX7" fmla="*/ 1968733 w 6485802"/>
                <a:gd name="connsiteY7" fmla="*/ 3015897 h 5716760"/>
                <a:gd name="connsiteX8" fmla="*/ 1844477 w 6485802"/>
                <a:gd name="connsiteY8" fmla="*/ 3054586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26441 w 6485802"/>
                <a:gd name="connsiteY11" fmla="*/ 3036853 h 5716760"/>
                <a:gd name="connsiteX12" fmla="*/ 2845206 w 6485802"/>
                <a:gd name="connsiteY12" fmla="*/ 3062693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1884332 w 6485802"/>
                <a:gd name="connsiteY16" fmla="*/ 1509178 h 5716760"/>
                <a:gd name="connsiteX17" fmla="*/ 1911871 w 6485802"/>
                <a:gd name="connsiteY17" fmla="*/ 2266650 h 5716760"/>
                <a:gd name="connsiteX18" fmla="*/ 1700703 w 6485802"/>
                <a:gd name="connsiteY18" fmla="*/ 2307631 h 5716760"/>
                <a:gd name="connsiteX19" fmla="*/ 1710708 w 6485802"/>
                <a:gd name="connsiteY19" fmla="*/ 2494202 h 5716760"/>
                <a:gd name="connsiteX20" fmla="*/ 1735737 w 6485802"/>
                <a:gd name="connsiteY20" fmla="*/ 2941028 h 5716760"/>
                <a:gd name="connsiteX21" fmla="*/ 0 w 6485802"/>
                <a:gd name="connsiteY21" fmla="*/ 2862907 h 5716760"/>
                <a:gd name="connsiteX22" fmla="*/ 44450 w 6485802"/>
                <a:gd name="connsiteY22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1733043 w 6485802"/>
                <a:gd name="connsiteY5" fmla="*/ 2941986 h 5716760"/>
                <a:gd name="connsiteX6" fmla="*/ 1749212 w 6485802"/>
                <a:gd name="connsiteY6" fmla="*/ 2936597 h 5716760"/>
                <a:gd name="connsiteX7" fmla="*/ 1742355 w 6485802"/>
                <a:gd name="connsiteY7" fmla="*/ 2978168 h 5716760"/>
                <a:gd name="connsiteX8" fmla="*/ 1844477 w 6485802"/>
                <a:gd name="connsiteY8" fmla="*/ 3054586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26441 w 6485802"/>
                <a:gd name="connsiteY11" fmla="*/ 3036853 h 5716760"/>
                <a:gd name="connsiteX12" fmla="*/ 2845206 w 6485802"/>
                <a:gd name="connsiteY12" fmla="*/ 3062693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1884332 w 6485802"/>
                <a:gd name="connsiteY16" fmla="*/ 1509178 h 5716760"/>
                <a:gd name="connsiteX17" fmla="*/ 1911871 w 6485802"/>
                <a:gd name="connsiteY17" fmla="*/ 2266650 h 5716760"/>
                <a:gd name="connsiteX18" fmla="*/ 1700703 w 6485802"/>
                <a:gd name="connsiteY18" fmla="*/ 2307631 h 5716760"/>
                <a:gd name="connsiteX19" fmla="*/ 1710708 w 6485802"/>
                <a:gd name="connsiteY19" fmla="*/ 2494202 h 5716760"/>
                <a:gd name="connsiteX20" fmla="*/ 1735737 w 6485802"/>
                <a:gd name="connsiteY20" fmla="*/ 2941028 h 5716760"/>
                <a:gd name="connsiteX21" fmla="*/ 0 w 6485802"/>
                <a:gd name="connsiteY21" fmla="*/ 2862907 h 5716760"/>
                <a:gd name="connsiteX22" fmla="*/ 44450 w 6485802"/>
                <a:gd name="connsiteY22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1733043 w 6485802"/>
                <a:gd name="connsiteY5" fmla="*/ 2941986 h 5716760"/>
                <a:gd name="connsiteX6" fmla="*/ 1749212 w 6485802"/>
                <a:gd name="connsiteY6" fmla="*/ 2936597 h 5716760"/>
                <a:gd name="connsiteX7" fmla="*/ 1742355 w 6485802"/>
                <a:gd name="connsiteY7" fmla="*/ 2978168 h 5716760"/>
                <a:gd name="connsiteX8" fmla="*/ 1795967 w 6485802"/>
                <a:gd name="connsiteY8" fmla="*/ 2989907 h 5716760"/>
                <a:gd name="connsiteX9" fmla="*/ 2686050 w 6485802"/>
                <a:gd name="connsiteY9" fmla="*/ 2989907 h 5716760"/>
                <a:gd name="connsiteX10" fmla="*/ 2730500 w 6485802"/>
                <a:gd name="connsiteY10" fmla="*/ 2951807 h 5716760"/>
                <a:gd name="connsiteX11" fmla="*/ 2726441 w 6485802"/>
                <a:gd name="connsiteY11" fmla="*/ 3036853 h 5716760"/>
                <a:gd name="connsiteX12" fmla="*/ 2845206 w 6485802"/>
                <a:gd name="connsiteY12" fmla="*/ 3062693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1884332 w 6485802"/>
                <a:gd name="connsiteY16" fmla="*/ 1509178 h 5716760"/>
                <a:gd name="connsiteX17" fmla="*/ 1911871 w 6485802"/>
                <a:gd name="connsiteY17" fmla="*/ 2266650 h 5716760"/>
                <a:gd name="connsiteX18" fmla="*/ 1700703 w 6485802"/>
                <a:gd name="connsiteY18" fmla="*/ 2307631 h 5716760"/>
                <a:gd name="connsiteX19" fmla="*/ 1710708 w 6485802"/>
                <a:gd name="connsiteY19" fmla="*/ 2494202 h 5716760"/>
                <a:gd name="connsiteX20" fmla="*/ 1735737 w 6485802"/>
                <a:gd name="connsiteY20" fmla="*/ 2941028 h 5716760"/>
                <a:gd name="connsiteX21" fmla="*/ 0 w 6485802"/>
                <a:gd name="connsiteY21" fmla="*/ 2862907 h 5716760"/>
                <a:gd name="connsiteX22" fmla="*/ 44450 w 6485802"/>
                <a:gd name="connsiteY22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1733043 w 6485802"/>
                <a:gd name="connsiteY5" fmla="*/ 2941986 h 5716760"/>
                <a:gd name="connsiteX6" fmla="*/ 1749212 w 6485802"/>
                <a:gd name="connsiteY6" fmla="*/ 2936597 h 5716760"/>
                <a:gd name="connsiteX7" fmla="*/ 1742355 w 6485802"/>
                <a:gd name="connsiteY7" fmla="*/ 2978168 h 5716760"/>
                <a:gd name="connsiteX8" fmla="*/ 1795967 w 6485802"/>
                <a:gd name="connsiteY8" fmla="*/ 2989907 h 5716760"/>
                <a:gd name="connsiteX9" fmla="*/ 1855997 w 6485802"/>
                <a:gd name="connsiteY9" fmla="*/ 3054586 h 5716760"/>
                <a:gd name="connsiteX10" fmla="*/ 2730500 w 6485802"/>
                <a:gd name="connsiteY10" fmla="*/ 2951807 h 5716760"/>
                <a:gd name="connsiteX11" fmla="*/ 2726441 w 6485802"/>
                <a:gd name="connsiteY11" fmla="*/ 3036853 h 5716760"/>
                <a:gd name="connsiteX12" fmla="*/ 2845206 w 6485802"/>
                <a:gd name="connsiteY12" fmla="*/ 3062693 h 5716760"/>
                <a:gd name="connsiteX13" fmla="*/ 2834323 w 6485802"/>
                <a:gd name="connsiteY13" fmla="*/ 2603523 h 5716760"/>
                <a:gd name="connsiteX14" fmla="*/ 3114517 w 6485802"/>
                <a:gd name="connsiteY14" fmla="*/ 1586372 h 5716760"/>
                <a:gd name="connsiteX15" fmla="*/ 2983493 w 6485802"/>
                <a:gd name="connsiteY15" fmla="*/ 1509952 h 5716760"/>
                <a:gd name="connsiteX16" fmla="*/ 1884332 w 6485802"/>
                <a:gd name="connsiteY16" fmla="*/ 1509178 h 5716760"/>
                <a:gd name="connsiteX17" fmla="*/ 1911871 w 6485802"/>
                <a:gd name="connsiteY17" fmla="*/ 2266650 h 5716760"/>
                <a:gd name="connsiteX18" fmla="*/ 1700703 w 6485802"/>
                <a:gd name="connsiteY18" fmla="*/ 2307631 h 5716760"/>
                <a:gd name="connsiteX19" fmla="*/ 1710708 w 6485802"/>
                <a:gd name="connsiteY19" fmla="*/ 2494202 h 5716760"/>
                <a:gd name="connsiteX20" fmla="*/ 1735737 w 6485802"/>
                <a:gd name="connsiteY20" fmla="*/ 2941028 h 5716760"/>
                <a:gd name="connsiteX21" fmla="*/ 0 w 6485802"/>
                <a:gd name="connsiteY21" fmla="*/ 2862907 h 5716760"/>
                <a:gd name="connsiteX22" fmla="*/ 44450 w 6485802"/>
                <a:gd name="connsiteY22" fmla="*/ 18107 h 5716760"/>
                <a:gd name="connsiteX0" fmla="*/ 44450 w 6485802"/>
                <a:gd name="connsiteY0" fmla="*/ 18107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1733043 w 6485802"/>
                <a:gd name="connsiteY5" fmla="*/ 2941986 h 5716760"/>
                <a:gd name="connsiteX6" fmla="*/ 1749212 w 6485802"/>
                <a:gd name="connsiteY6" fmla="*/ 2936597 h 5716760"/>
                <a:gd name="connsiteX7" fmla="*/ 1742355 w 6485802"/>
                <a:gd name="connsiteY7" fmla="*/ 2978168 h 5716760"/>
                <a:gd name="connsiteX8" fmla="*/ 1795967 w 6485802"/>
                <a:gd name="connsiteY8" fmla="*/ 2989907 h 5716760"/>
                <a:gd name="connsiteX9" fmla="*/ 1855997 w 6485802"/>
                <a:gd name="connsiteY9" fmla="*/ 3054586 h 5716760"/>
                <a:gd name="connsiteX10" fmla="*/ 2726441 w 6485802"/>
                <a:gd name="connsiteY10" fmla="*/ 3036853 h 5716760"/>
                <a:gd name="connsiteX11" fmla="*/ 2845206 w 6485802"/>
                <a:gd name="connsiteY11" fmla="*/ 3062693 h 5716760"/>
                <a:gd name="connsiteX12" fmla="*/ 2834323 w 6485802"/>
                <a:gd name="connsiteY12" fmla="*/ 2603523 h 5716760"/>
                <a:gd name="connsiteX13" fmla="*/ 3114517 w 6485802"/>
                <a:gd name="connsiteY13" fmla="*/ 1586372 h 5716760"/>
                <a:gd name="connsiteX14" fmla="*/ 2983493 w 6485802"/>
                <a:gd name="connsiteY14" fmla="*/ 1509952 h 5716760"/>
                <a:gd name="connsiteX15" fmla="*/ 1884332 w 6485802"/>
                <a:gd name="connsiteY15" fmla="*/ 1509178 h 5716760"/>
                <a:gd name="connsiteX16" fmla="*/ 1911871 w 6485802"/>
                <a:gd name="connsiteY16" fmla="*/ 2266650 h 5716760"/>
                <a:gd name="connsiteX17" fmla="*/ 1700703 w 6485802"/>
                <a:gd name="connsiteY17" fmla="*/ 2307631 h 5716760"/>
                <a:gd name="connsiteX18" fmla="*/ 1710708 w 6485802"/>
                <a:gd name="connsiteY18" fmla="*/ 2494202 h 5716760"/>
                <a:gd name="connsiteX19" fmla="*/ 1735737 w 6485802"/>
                <a:gd name="connsiteY19" fmla="*/ 2941028 h 5716760"/>
                <a:gd name="connsiteX20" fmla="*/ 0 w 6485802"/>
                <a:gd name="connsiteY20" fmla="*/ 2862907 h 5716760"/>
                <a:gd name="connsiteX21" fmla="*/ 44450 w 6485802"/>
                <a:gd name="connsiteY21" fmla="*/ 18107 h 5716760"/>
                <a:gd name="connsiteX0" fmla="*/ 38848 w 6485802"/>
                <a:gd name="connsiteY0" fmla="*/ 942448 h 5716760"/>
                <a:gd name="connsiteX1" fmla="*/ 6485802 w 6485802"/>
                <a:gd name="connsiteY1" fmla="*/ 0 h 5716760"/>
                <a:gd name="connsiteX2" fmla="*/ 6429721 w 6485802"/>
                <a:gd name="connsiteY2" fmla="*/ 5716760 h 5716760"/>
                <a:gd name="connsiteX3" fmla="*/ 19050 w 6485802"/>
                <a:gd name="connsiteY3" fmla="*/ 5707707 h 5716760"/>
                <a:gd name="connsiteX4" fmla="*/ 19050 w 6485802"/>
                <a:gd name="connsiteY4" fmla="*/ 2862907 h 5716760"/>
                <a:gd name="connsiteX5" fmla="*/ 1733043 w 6485802"/>
                <a:gd name="connsiteY5" fmla="*/ 2941986 h 5716760"/>
                <a:gd name="connsiteX6" fmla="*/ 1749212 w 6485802"/>
                <a:gd name="connsiteY6" fmla="*/ 2936597 h 5716760"/>
                <a:gd name="connsiteX7" fmla="*/ 1742355 w 6485802"/>
                <a:gd name="connsiteY7" fmla="*/ 2978168 h 5716760"/>
                <a:gd name="connsiteX8" fmla="*/ 1795967 w 6485802"/>
                <a:gd name="connsiteY8" fmla="*/ 2989907 h 5716760"/>
                <a:gd name="connsiteX9" fmla="*/ 1855997 w 6485802"/>
                <a:gd name="connsiteY9" fmla="*/ 3054586 h 5716760"/>
                <a:gd name="connsiteX10" fmla="*/ 2726441 w 6485802"/>
                <a:gd name="connsiteY10" fmla="*/ 3036853 h 5716760"/>
                <a:gd name="connsiteX11" fmla="*/ 2845206 w 6485802"/>
                <a:gd name="connsiteY11" fmla="*/ 3062693 h 5716760"/>
                <a:gd name="connsiteX12" fmla="*/ 2834323 w 6485802"/>
                <a:gd name="connsiteY12" fmla="*/ 2603523 h 5716760"/>
                <a:gd name="connsiteX13" fmla="*/ 3114517 w 6485802"/>
                <a:gd name="connsiteY13" fmla="*/ 1586372 h 5716760"/>
                <a:gd name="connsiteX14" fmla="*/ 2983493 w 6485802"/>
                <a:gd name="connsiteY14" fmla="*/ 1509952 h 5716760"/>
                <a:gd name="connsiteX15" fmla="*/ 1884332 w 6485802"/>
                <a:gd name="connsiteY15" fmla="*/ 1509178 h 5716760"/>
                <a:gd name="connsiteX16" fmla="*/ 1911871 w 6485802"/>
                <a:gd name="connsiteY16" fmla="*/ 2266650 h 5716760"/>
                <a:gd name="connsiteX17" fmla="*/ 1700703 w 6485802"/>
                <a:gd name="connsiteY17" fmla="*/ 2307631 h 5716760"/>
                <a:gd name="connsiteX18" fmla="*/ 1710708 w 6485802"/>
                <a:gd name="connsiteY18" fmla="*/ 2494202 h 5716760"/>
                <a:gd name="connsiteX19" fmla="*/ 1735737 w 6485802"/>
                <a:gd name="connsiteY19" fmla="*/ 2941028 h 5716760"/>
                <a:gd name="connsiteX20" fmla="*/ 0 w 6485802"/>
                <a:gd name="connsiteY20" fmla="*/ 2862907 h 5716760"/>
                <a:gd name="connsiteX21" fmla="*/ 38848 w 6485802"/>
                <a:gd name="connsiteY21" fmla="*/ 942448 h 5716760"/>
                <a:gd name="connsiteX0" fmla="*/ 38848 w 7303703"/>
                <a:gd name="connsiteY0" fmla="*/ 0 h 4774312"/>
                <a:gd name="connsiteX1" fmla="*/ 7303703 w 7303703"/>
                <a:gd name="connsiteY1" fmla="*/ 4301 h 4774312"/>
                <a:gd name="connsiteX2" fmla="*/ 6429721 w 7303703"/>
                <a:gd name="connsiteY2" fmla="*/ 4774312 h 4774312"/>
                <a:gd name="connsiteX3" fmla="*/ 19050 w 7303703"/>
                <a:gd name="connsiteY3" fmla="*/ 4765259 h 4774312"/>
                <a:gd name="connsiteX4" fmla="*/ 19050 w 7303703"/>
                <a:gd name="connsiteY4" fmla="*/ 1920459 h 4774312"/>
                <a:gd name="connsiteX5" fmla="*/ 1733043 w 7303703"/>
                <a:gd name="connsiteY5" fmla="*/ 1999538 h 4774312"/>
                <a:gd name="connsiteX6" fmla="*/ 1749212 w 7303703"/>
                <a:gd name="connsiteY6" fmla="*/ 1994149 h 4774312"/>
                <a:gd name="connsiteX7" fmla="*/ 1742355 w 7303703"/>
                <a:gd name="connsiteY7" fmla="*/ 2035720 h 4774312"/>
                <a:gd name="connsiteX8" fmla="*/ 1795967 w 7303703"/>
                <a:gd name="connsiteY8" fmla="*/ 2047459 h 4774312"/>
                <a:gd name="connsiteX9" fmla="*/ 1855997 w 7303703"/>
                <a:gd name="connsiteY9" fmla="*/ 2112138 h 4774312"/>
                <a:gd name="connsiteX10" fmla="*/ 2726441 w 7303703"/>
                <a:gd name="connsiteY10" fmla="*/ 2094405 h 4774312"/>
                <a:gd name="connsiteX11" fmla="*/ 2845206 w 7303703"/>
                <a:gd name="connsiteY11" fmla="*/ 2120245 h 4774312"/>
                <a:gd name="connsiteX12" fmla="*/ 2834323 w 7303703"/>
                <a:gd name="connsiteY12" fmla="*/ 1661075 h 4774312"/>
                <a:gd name="connsiteX13" fmla="*/ 3114517 w 7303703"/>
                <a:gd name="connsiteY13" fmla="*/ 643924 h 4774312"/>
                <a:gd name="connsiteX14" fmla="*/ 2983493 w 7303703"/>
                <a:gd name="connsiteY14" fmla="*/ 567504 h 4774312"/>
                <a:gd name="connsiteX15" fmla="*/ 1884332 w 7303703"/>
                <a:gd name="connsiteY15" fmla="*/ 566730 h 4774312"/>
                <a:gd name="connsiteX16" fmla="*/ 1911871 w 7303703"/>
                <a:gd name="connsiteY16" fmla="*/ 1324202 h 4774312"/>
                <a:gd name="connsiteX17" fmla="*/ 1700703 w 7303703"/>
                <a:gd name="connsiteY17" fmla="*/ 1365183 h 4774312"/>
                <a:gd name="connsiteX18" fmla="*/ 1710708 w 7303703"/>
                <a:gd name="connsiteY18" fmla="*/ 1551754 h 4774312"/>
                <a:gd name="connsiteX19" fmla="*/ 1735737 w 7303703"/>
                <a:gd name="connsiteY19" fmla="*/ 1998580 h 4774312"/>
                <a:gd name="connsiteX20" fmla="*/ 0 w 7303703"/>
                <a:gd name="connsiteY20" fmla="*/ 1920459 h 4774312"/>
                <a:gd name="connsiteX21" fmla="*/ 38848 w 7303703"/>
                <a:gd name="connsiteY21" fmla="*/ 0 h 4774312"/>
                <a:gd name="connsiteX0" fmla="*/ 38848 w 7303703"/>
                <a:gd name="connsiteY0" fmla="*/ 0 h 4765259"/>
                <a:gd name="connsiteX1" fmla="*/ 7303703 w 7303703"/>
                <a:gd name="connsiteY1" fmla="*/ 4301 h 4765259"/>
                <a:gd name="connsiteX2" fmla="*/ 7298041 w 7303703"/>
                <a:gd name="connsiteY2" fmla="*/ 3065683 h 4765259"/>
                <a:gd name="connsiteX3" fmla="*/ 19050 w 7303703"/>
                <a:gd name="connsiteY3" fmla="*/ 4765259 h 4765259"/>
                <a:gd name="connsiteX4" fmla="*/ 19050 w 7303703"/>
                <a:gd name="connsiteY4" fmla="*/ 1920459 h 4765259"/>
                <a:gd name="connsiteX5" fmla="*/ 1733043 w 7303703"/>
                <a:gd name="connsiteY5" fmla="*/ 1999538 h 4765259"/>
                <a:gd name="connsiteX6" fmla="*/ 1749212 w 7303703"/>
                <a:gd name="connsiteY6" fmla="*/ 1994149 h 4765259"/>
                <a:gd name="connsiteX7" fmla="*/ 1742355 w 7303703"/>
                <a:gd name="connsiteY7" fmla="*/ 2035720 h 4765259"/>
                <a:gd name="connsiteX8" fmla="*/ 1795967 w 7303703"/>
                <a:gd name="connsiteY8" fmla="*/ 2047459 h 4765259"/>
                <a:gd name="connsiteX9" fmla="*/ 1855997 w 7303703"/>
                <a:gd name="connsiteY9" fmla="*/ 2112138 h 4765259"/>
                <a:gd name="connsiteX10" fmla="*/ 2726441 w 7303703"/>
                <a:gd name="connsiteY10" fmla="*/ 2094405 h 4765259"/>
                <a:gd name="connsiteX11" fmla="*/ 2845206 w 7303703"/>
                <a:gd name="connsiteY11" fmla="*/ 2120245 h 4765259"/>
                <a:gd name="connsiteX12" fmla="*/ 2834323 w 7303703"/>
                <a:gd name="connsiteY12" fmla="*/ 1661075 h 4765259"/>
                <a:gd name="connsiteX13" fmla="*/ 3114517 w 7303703"/>
                <a:gd name="connsiteY13" fmla="*/ 643924 h 4765259"/>
                <a:gd name="connsiteX14" fmla="*/ 2983493 w 7303703"/>
                <a:gd name="connsiteY14" fmla="*/ 567504 h 4765259"/>
                <a:gd name="connsiteX15" fmla="*/ 1884332 w 7303703"/>
                <a:gd name="connsiteY15" fmla="*/ 566730 h 4765259"/>
                <a:gd name="connsiteX16" fmla="*/ 1911871 w 7303703"/>
                <a:gd name="connsiteY16" fmla="*/ 1324202 h 4765259"/>
                <a:gd name="connsiteX17" fmla="*/ 1700703 w 7303703"/>
                <a:gd name="connsiteY17" fmla="*/ 1365183 h 4765259"/>
                <a:gd name="connsiteX18" fmla="*/ 1710708 w 7303703"/>
                <a:gd name="connsiteY18" fmla="*/ 1551754 h 4765259"/>
                <a:gd name="connsiteX19" fmla="*/ 1735737 w 7303703"/>
                <a:gd name="connsiteY19" fmla="*/ 1998580 h 4765259"/>
                <a:gd name="connsiteX20" fmla="*/ 0 w 7303703"/>
                <a:gd name="connsiteY20" fmla="*/ 1920459 h 4765259"/>
                <a:gd name="connsiteX21" fmla="*/ 38848 w 7303703"/>
                <a:gd name="connsiteY21" fmla="*/ 0 h 4765259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3114517 w 7303703"/>
                <a:gd name="connsiteY13" fmla="*/ 643924 h 3079038"/>
                <a:gd name="connsiteX14" fmla="*/ 2983493 w 7303703"/>
                <a:gd name="connsiteY14" fmla="*/ 567504 h 3079038"/>
                <a:gd name="connsiteX15" fmla="*/ 1884332 w 7303703"/>
                <a:gd name="connsiteY15" fmla="*/ 566730 h 3079038"/>
                <a:gd name="connsiteX16" fmla="*/ 1911871 w 7303703"/>
                <a:gd name="connsiteY16" fmla="*/ 1324202 h 3079038"/>
                <a:gd name="connsiteX17" fmla="*/ 1700703 w 7303703"/>
                <a:gd name="connsiteY17" fmla="*/ 1365183 h 3079038"/>
                <a:gd name="connsiteX18" fmla="*/ 1710708 w 7303703"/>
                <a:gd name="connsiteY18" fmla="*/ 1551754 h 3079038"/>
                <a:gd name="connsiteX19" fmla="*/ 1735737 w 7303703"/>
                <a:gd name="connsiteY19" fmla="*/ 1998580 h 3079038"/>
                <a:gd name="connsiteX20" fmla="*/ 0 w 7303703"/>
                <a:gd name="connsiteY20" fmla="*/ 1920459 h 3079038"/>
                <a:gd name="connsiteX21" fmla="*/ 38848 w 7303703"/>
                <a:gd name="connsiteY21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3114517 w 7303703"/>
                <a:gd name="connsiteY13" fmla="*/ 643924 h 3079038"/>
                <a:gd name="connsiteX14" fmla="*/ 2983493 w 7303703"/>
                <a:gd name="connsiteY14" fmla="*/ 567504 h 3079038"/>
                <a:gd name="connsiteX15" fmla="*/ 2002967 w 7303703"/>
                <a:gd name="connsiteY15" fmla="*/ 647902 h 3079038"/>
                <a:gd name="connsiteX16" fmla="*/ 1911871 w 7303703"/>
                <a:gd name="connsiteY16" fmla="*/ 1324202 h 3079038"/>
                <a:gd name="connsiteX17" fmla="*/ 1700703 w 7303703"/>
                <a:gd name="connsiteY17" fmla="*/ 1365183 h 3079038"/>
                <a:gd name="connsiteX18" fmla="*/ 1710708 w 7303703"/>
                <a:gd name="connsiteY18" fmla="*/ 1551754 h 3079038"/>
                <a:gd name="connsiteX19" fmla="*/ 1735737 w 7303703"/>
                <a:gd name="connsiteY19" fmla="*/ 1998580 h 3079038"/>
                <a:gd name="connsiteX20" fmla="*/ 0 w 7303703"/>
                <a:gd name="connsiteY20" fmla="*/ 1920459 h 3079038"/>
                <a:gd name="connsiteX21" fmla="*/ 38848 w 7303703"/>
                <a:gd name="connsiteY21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3114517 w 7303703"/>
                <a:gd name="connsiteY13" fmla="*/ 643924 h 3079038"/>
                <a:gd name="connsiteX14" fmla="*/ 2658807 w 7303703"/>
                <a:gd name="connsiteY14" fmla="*/ 642432 h 3079038"/>
                <a:gd name="connsiteX15" fmla="*/ 2002967 w 7303703"/>
                <a:gd name="connsiteY15" fmla="*/ 647902 h 3079038"/>
                <a:gd name="connsiteX16" fmla="*/ 1911871 w 7303703"/>
                <a:gd name="connsiteY16" fmla="*/ 1324202 h 3079038"/>
                <a:gd name="connsiteX17" fmla="*/ 1700703 w 7303703"/>
                <a:gd name="connsiteY17" fmla="*/ 1365183 h 3079038"/>
                <a:gd name="connsiteX18" fmla="*/ 1710708 w 7303703"/>
                <a:gd name="connsiteY18" fmla="*/ 1551754 h 3079038"/>
                <a:gd name="connsiteX19" fmla="*/ 1735737 w 7303703"/>
                <a:gd name="connsiteY19" fmla="*/ 1998580 h 3079038"/>
                <a:gd name="connsiteX20" fmla="*/ 0 w 7303703"/>
                <a:gd name="connsiteY20" fmla="*/ 1920459 h 3079038"/>
                <a:gd name="connsiteX21" fmla="*/ 38848 w 7303703"/>
                <a:gd name="connsiteY21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2696171 w 7303703"/>
                <a:gd name="connsiteY13" fmla="*/ 1081001 h 3079038"/>
                <a:gd name="connsiteX14" fmla="*/ 2658807 w 7303703"/>
                <a:gd name="connsiteY14" fmla="*/ 642432 h 3079038"/>
                <a:gd name="connsiteX15" fmla="*/ 2002967 w 7303703"/>
                <a:gd name="connsiteY15" fmla="*/ 647902 h 3079038"/>
                <a:gd name="connsiteX16" fmla="*/ 1911871 w 7303703"/>
                <a:gd name="connsiteY16" fmla="*/ 1324202 h 3079038"/>
                <a:gd name="connsiteX17" fmla="*/ 1700703 w 7303703"/>
                <a:gd name="connsiteY17" fmla="*/ 1365183 h 3079038"/>
                <a:gd name="connsiteX18" fmla="*/ 1710708 w 7303703"/>
                <a:gd name="connsiteY18" fmla="*/ 1551754 h 3079038"/>
                <a:gd name="connsiteX19" fmla="*/ 1735737 w 7303703"/>
                <a:gd name="connsiteY19" fmla="*/ 1998580 h 3079038"/>
                <a:gd name="connsiteX20" fmla="*/ 0 w 7303703"/>
                <a:gd name="connsiteY20" fmla="*/ 1920459 h 3079038"/>
                <a:gd name="connsiteX21" fmla="*/ 38848 w 7303703"/>
                <a:gd name="connsiteY21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2696171 w 7303703"/>
                <a:gd name="connsiteY13" fmla="*/ 1081001 h 3079038"/>
                <a:gd name="connsiteX14" fmla="*/ 2658807 w 7303703"/>
                <a:gd name="connsiteY14" fmla="*/ 642432 h 3079038"/>
                <a:gd name="connsiteX15" fmla="*/ 2002967 w 7303703"/>
                <a:gd name="connsiteY15" fmla="*/ 647902 h 3079038"/>
                <a:gd name="connsiteX16" fmla="*/ 1911871 w 7303703"/>
                <a:gd name="connsiteY16" fmla="*/ 1324202 h 3079038"/>
                <a:gd name="connsiteX17" fmla="*/ 1700703 w 7303703"/>
                <a:gd name="connsiteY17" fmla="*/ 1365183 h 3079038"/>
                <a:gd name="connsiteX18" fmla="*/ 1710708 w 7303703"/>
                <a:gd name="connsiteY18" fmla="*/ 1551754 h 3079038"/>
                <a:gd name="connsiteX19" fmla="*/ 1735737 w 7303703"/>
                <a:gd name="connsiteY19" fmla="*/ 1998580 h 3079038"/>
                <a:gd name="connsiteX20" fmla="*/ 0 w 7303703"/>
                <a:gd name="connsiteY20" fmla="*/ 1920459 h 3079038"/>
                <a:gd name="connsiteX21" fmla="*/ 38848 w 7303703"/>
                <a:gd name="connsiteY21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2677439 w 7303703"/>
                <a:gd name="connsiteY13" fmla="*/ 1068513 h 3079038"/>
                <a:gd name="connsiteX14" fmla="*/ 2658807 w 7303703"/>
                <a:gd name="connsiteY14" fmla="*/ 642432 h 3079038"/>
                <a:gd name="connsiteX15" fmla="*/ 2002967 w 7303703"/>
                <a:gd name="connsiteY15" fmla="*/ 647902 h 3079038"/>
                <a:gd name="connsiteX16" fmla="*/ 1911871 w 7303703"/>
                <a:gd name="connsiteY16" fmla="*/ 1324202 h 3079038"/>
                <a:gd name="connsiteX17" fmla="*/ 1700703 w 7303703"/>
                <a:gd name="connsiteY17" fmla="*/ 1365183 h 3079038"/>
                <a:gd name="connsiteX18" fmla="*/ 1710708 w 7303703"/>
                <a:gd name="connsiteY18" fmla="*/ 1551754 h 3079038"/>
                <a:gd name="connsiteX19" fmla="*/ 1735737 w 7303703"/>
                <a:gd name="connsiteY19" fmla="*/ 1998580 h 3079038"/>
                <a:gd name="connsiteX20" fmla="*/ 0 w 7303703"/>
                <a:gd name="connsiteY20" fmla="*/ 1920459 h 3079038"/>
                <a:gd name="connsiteX21" fmla="*/ 38848 w 7303703"/>
                <a:gd name="connsiteY21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2677439 w 7303703"/>
                <a:gd name="connsiteY13" fmla="*/ 1068513 h 3079038"/>
                <a:gd name="connsiteX14" fmla="*/ 2658807 w 7303703"/>
                <a:gd name="connsiteY14" fmla="*/ 642432 h 3079038"/>
                <a:gd name="connsiteX15" fmla="*/ 2002967 w 7303703"/>
                <a:gd name="connsiteY15" fmla="*/ 647902 h 3079038"/>
                <a:gd name="connsiteX16" fmla="*/ 1999286 w 7303703"/>
                <a:gd name="connsiteY16" fmla="*/ 1399130 h 3079038"/>
                <a:gd name="connsiteX17" fmla="*/ 1700703 w 7303703"/>
                <a:gd name="connsiteY17" fmla="*/ 1365183 h 3079038"/>
                <a:gd name="connsiteX18" fmla="*/ 1710708 w 7303703"/>
                <a:gd name="connsiteY18" fmla="*/ 1551754 h 3079038"/>
                <a:gd name="connsiteX19" fmla="*/ 1735737 w 7303703"/>
                <a:gd name="connsiteY19" fmla="*/ 1998580 h 3079038"/>
                <a:gd name="connsiteX20" fmla="*/ 0 w 7303703"/>
                <a:gd name="connsiteY20" fmla="*/ 1920459 h 3079038"/>
                <a:gd name="connsiteX21" fmla="*/ 38848 w 7303703"/>
                <a:gd name="connsiteY21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2677439 w 7303703"/>
                <a:gd name="connsiteY13" fmla="*/ 1068513 h 3079038"/>
                <a:gd name="connsiteX14" fmla="*/ 2658807 w 7303703"/>
                <a:gd name="connsiteY14" fmla="*/ 642432 h 3079038"/>
                <a:gd name="connsiteX15" fmla="*/ 2002967 w 7303703"/>
                <a:gd name="connsiteY15" fmla="*/ 647902 h 3079038"/>
                <a:gd name="connsiteX16" fmla="*/ 1999286 w 7303703"/>
                <a:gd name="connsiteY16" fmla="*/ 1399130 h 3079038"/>
                <a:gd name="connsiteX17" fmla="*/ 2119049 w 7303703"/>
                <a:gd name="connsiteY17" fmla="*/ 1471330 h 3079038"/>
                <a:gd name="connsiteX18" fmla="*/ 1710708 w 7303703"/>
                <a:gd name="connsiteY18" fmla="*/ 1551754 h 3079038"/>
                <a:gd name="connsiteX19" fmla="*/ 1735737 w 7303703"/>
                <a:gd name="connsiteY19" fmla="*/ 1998580 h 3079038"/>
                <a:gd name="connsiteX20" fmla="*/ 0 w 7303703"/>
                <a:gd name="connsiteY20" fmla="*/ 1920459 h 3079038"/>
                <a:gd name="connsiteX21" fmla="*/ 38848 w 7303703"/>
                <a:gd name="connsiteY21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2677439 w 7303703"/>
                <a:gd name="connsiteY13" fmla="*/ 1068513 h 3079038"/>
                <a:gd name="connsiteX14" fmla="*/ 2658807 w 7303703"/>
                <a:gd name="connsiteY14" fmla="*/ 642432 h 3079038"/>
                <a:gd name="connsiteX15" fmla="*/ 2002967 w 7303703"/>
                <a:gd name="connsiteY15" fmla="*/ 647902 h 3079038"/>
                <a:gd name="connsiteX16" fmla="*/ 1999286 w 7303703"/>
                <a:gd name="connsiteY16" fmla="*/ 1399130 h 3079038"/>
                <a:gd name="connsiteX17" fmla="*/ 2119049 w 7303703"/>
                <a:gd name="connsiteY17" fmla="*/ 1471330 h 3079038"/>
                <a:gd name="connsiteX18" fmla="*/ 1894332 w 7303703"/>
                <a:gd name="connsiteY18" fmla="*/ 1517675 h 3079038"/>
                <a:gd name="connsiteX19" fmla="*/ 1710708 w 7303703"/>
                <a:gd name="connsiteY19" fmla="*/ 1551754 h 3079038"/>
                <a:gd name="connsiteX20" fmla="*/ 1735737 w 7303703"/>
                <a:gd name="connsiteY20" fmla="*/ 1998580 h 3079038"/>
                <a:gd name="connsiteX21" fmla="*/ 0 w 7303703"/>
                <a:gd name="connsiteY21" fmla="*/ 1920459 h 3079038"/>
                <a:gd name="connsiteX22" fmla="*/ 38848 w 7303703"/>
                <a:gd name="connsiteY22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2677439 w 7303703"/>
                <a:gd name="connsiteY13" fmla="*/ 1068513 h 3079038"/>
                <a:gd name="connsiteX14" fmla="*/ 2658807 w 7303703"/>
                <a:gd name="connsiteY14" fmla="*/ 642432 h 3079038"/>
                <a:gd name="connsiteX15" fmla="*/ 2002967 w 7303703"/>
                <a:gd name="connsiteY15" fmla="*/ 647902 h 3079038"/>
                <a:gd name="connsiteX16" fmla="*/ 1999286 w 7303703"/>
                <a:gd name="connsiteY16" fmla="*/ 1399130 h 3079038"/>
                <a:gd name="connsiteX17" fmla="*/ 2119049 w 7303703"/>
                <a:gd name="connsiteY17" fmla="*/ 1471330 h 3079038"/>
                <a:gd name="connsiteX18" fmla="*/ 2712292 w 7303703"/>
                <a:gd name="connsiteY18" fmla="*/ 1523919 h 3079038"/>
                <a:gd name="connsiteX19" fmla="*/ 1710708 w 7303703"/>
                <a:gd name="connsiteY19" fmla="*/ 1551754 h 3079038"/>
                <a:gd name="connsiteX20" fmla="*/ 1735737 w 7303703"/>
                <a:gd name="connsiteY20" fmla="*/ 1998580 h 3079038"/>
                <a:gd name="connsiteX21" fmla="*/ 0 w 7303703"/>
                <a:gd name="connsiteY21" fmla="*/ 1920459 h 3079038"/>
                <a:gd name="connsiteX22" fmla="*/ 38848 w 7303703"/>
                <a:gd name="connsiteY22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2677439 w 7303703"/>
                <a:gd name="connsiteY13" fmla="*/ 1105977 h 3079038"/>
                <a:gd name="connsiteX14" fmla="*/ 2658807 w 7303703"/>
                <a:gd name="connsiteY14" fmla="*/ 642432 h 3079038"/>
                <a:gd name="connsiteX15" fmla="*/ 2002967 w 7303703"/>
                <a:gd name="connsiteY15" fmla="*/ 647902 h 3079038"/>
                <a:gd name="connsiteX16" fmla="*/ 1999286 w 7303703"/>
                <a:gd name="connsiteY16" fmla="*/ 1399130 h 3079038"/>
                <a:gd name="connsiteX17" fmla="*/ 2119049 w 7303703"/>
                <a:gd name="connsiteY17" fmla="*/ 1471330 h 3079038"/>
                <a:gd name="connsiteX18" fmla="*/ 2712292 w 7303703"/>
                <a:gd name="connsiteY18" fmla="*/ 1523919 h 3079038"/>
                <a:gd name="connsiteX19" fmla="*/ 1710708 w 7303703"/>
                <a:gd name="connsiteY19" fmla="*/ 1551754 h 3079038"/>
                <a:gd name="connsiteX20" fmla="*/ 1735737 w 7303703"/>
                <a:gd name="connsiteY20" fmla="*/ 1998580 h 3079038"/>
                <a:gd name="connsiteX21" fmla="*/ 0 w 7303703"/>
                <a:gd name="connsiteY21" fmla="*/ 1920459 h 3079038"/>
                <a:gd name="connsiteX22" fmla="*/ 38848 w 7303703"/>
                <a:gd name="connsiteY22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2774731 w 7303703"/>
                <a:gd name="connsiteY13" fmla="*/ 1442747 h 3079038"/>
                <a:gd name="connsiteX14" fmla="*/ 2677439 w 7303703"/>
                <a:gd name="connsiteY14" fmla="*/ 1105977 h 3079038"/>
                <a:gd name="connsiteX15" fmla="*/ 2658807 w 7303703"/>
                <a:gd name="connsiteY15" fmla="*/ 642432 h 3079038"/>
                <a:gd name="connsiteX16" fmla="*/ 2002967 w 7303703"/>
                <a:gd name="connsiteY16" fmla="*/ 647902 h 3079038"/>
                <a:gd name="connsiteX17" fmla="*/ 1999286 w 7303703"/>
                <a:gd name="connsiteY17" fmla="*/ 1399130 h 3079038"/>
                <a:gd name="connsiteX18" fmla="*/ 2119049 w 7303703"/>
                <a:gd name="connsiteY18" fmla="*/ 1471330 h 3079038"/>
                <a:gd name="connsiteX19" fmla="*/ 2712292 w 7303703"/>
                <a:gd name="connsiteY19" fmla="*/ 1523919 h 3079038"/>
                <a:gd name="connsiteX20" fmla="*/ 1710708 w 7303703"/>
                <a:gd name="connsiteY20" fmla="*/ 1551754 h 3079038"/>
                <a:gd name="connsiteX21" fmla="*/ 1735737 w 7303703"/>
                <a:gd name="connsiteY21" fmla="*/ 1998580 h 3079038"/>
                <a:gd name="connsiteX22" fmla="*/ 0 w 7303703"/>
                <a:gd name="connsiteY22" fmla="*/ 1920459 h 3079038"/>
                <a:gd name="connsiteX23" fmla="*/ 38848 w 7303703"/>
                <a:gd name="connsiteY23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2837171 w 7303703"/>
                <a:gd name="connsiteY13" fmla="*/ 1099329 h 3079038"/>
                <a:gd name="connsiteX14" fmla="*/ 2677439 w 7303703"/>
                <a:gd name="connsiteY14" fmla="*/ 1105977 h 3079038"/>
                <a:gd name="connsiteX15" fmla="*/ 2658807 w 7303703"/>
                <a:gd name="connsiteY15" fmla="*/ 642432 h 3079038"/>
                <a:gd name="connsiteX16" fmla="*/ 2002967 w 7303703"/>
                <a:gd name="connsiteY16" fmla="*/ 647902 h 3079038"/>
                <a:gd name="connsiteX17" fmla="*/ 1999286 w 7303703"/>
                <a:gd name="connsiteY17" fmla="*/ 1399130 h 3079038"/>
                <a:gd name="connsiteX18" fmla="*/ 2119049 w 7303703"/>
                <a:gd name="connsiteY18" fmla="*/ 1471330 h 3079038"/>
                <a:gd name="connsiteX19" fmla="*/ 2712292 w 7303703"/>
                <a:gd name="connsiteY19" fmla="*/ 1523919 h 3079038"/>
                <a:gd name="connsiteX20" fmla="*/ 1710708 w 7303703"/>
                <a:gd name="connsiteY20" fmla="*/ 1551754 h 3079038"/>
                <a:gd name="connsiteX21" fmla="*/ 1735737 w 7303703"/>
                <a:gd name="connsiteY21" fmla="*/ 1998580 h 3079038"/>
                <a:gd name="connsiteX22" fmla="*/ 0 w 7303703"/>
                <a:gd name="connsiteY22" fmla="*/ 1920459 h 3079038"/>
                <a:gd name="connsiteX23" fmla="*/ 38848 w 7303703"/>
                <a:gd name="connsiteY23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2824683 w 7303703"/>
                <a:gd name="connsiteY13" fmla="*/ 1124305 h 3079038"/>
                <a:gd name="connsiteX14" fmla="*/ 2677439 w 7303703"/>
                <a:gd name="connsiteY14" fmla="*/ 1105977 h 3079038"/>
                <a:gd name="connsiteX15" fmla="*/ 2658807 w 7303703"/>
                <a:gd name="connsiteY15" fmla="*/ 642432 h 3079038"/>
                <a:gd name="connsiteX16" fmla="*/ 2002967 w 7303703"/>
                <a:gd name="connsiteY16" fmla="*/ 647902 h 3079038"/>
                <a:gd name="connsiteX17" fmla="*/ 1999286 w 7303703"/>
                <a:gd name="connsiteY17" fmla="*/ 1399130 h 3079038"/>
                <a:gd name="connsiteX18" fmla="*/ 2119049 w 7303703"/>
                <a:gd name="connsiteY18" fmla="*/ 1471330 h 3079038"/>
                <a:gd name="connsiteX19" fmla="*/ 2712292 w 7303703"/>
                <a:gd name="connsiteY19" fmla="*/ 1523919 h 3079038"/>
                <a:gd name="connsiteX20" fmla="*/ 1710708 w 7303703"/>
                <a:gd name="connsiteY20" fmla="*/ 1551754 h 3079038"/>
                <a:gd name="connsiteX21" fmla="*/ 1735737 w 7303703"/>
                <a:gd name="connsiteY21" fmla="*/ 1998580 h 3079038"/>
                <a:gd name="connsiteX22" fmla="*/ 0 w 7303703"/>
                <a:gd name="connsiteY22" fmla="*/ 1920459 h 3079038"/>
                <a:gd name="connsiteX23" fmla="*/ 38848 w 7303703"/>
                <a:gd name="connsiteY23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2824683 w 7303703"/>
                <a:gd name="connsiteY13" fmla="*/ 1442747 h 3079038"/>
                <a:gd name="connsiteX14" fmla="*/ 2824683 w 7303703"/>
                <a:gd name="connsiteY14" fmla="*/ 1124305 h 3079038"/>
                <a:gd name="connsiteX15" fmla="*/ 2677439 w 7303703"/>
                <a:gd name="connsiteY15" fmla="*/ 1105977 h 3079038"/>
                <a:gd name="connsiteX16" fmla="*/ 2658807 w 7303703"/>
                <a:gd name="connsiteY16" fmla="*/ 642432 h 3079038"/>
                <a:gd name="connsiteX17" fmla="*/ 2002967 w 7303703"/>
                <a:gd name="connsiteY17" fmla="*/ 647902 h 3079038"/>
                <a:gd name="connsiteX18" fmla="*/ 1999286 w 7303703"/>
                <a:gd name="connsiteY18" fmla="*/ 1399130 h 3079038"/>
                <a:gd name="connsiteX19" fmla="*/ 2119049 w 7303703"/>
                <a:gd name="connsiteY19" fmla="*/ 1471330 h 3079038"/>
                <a:gd name="connsiteX20" fmla="*/ 2712292 w 7303703"/>
                <a:gd name="connsiteY20" fmla="*/ 1523919 h 3079038"/>
                <a:gd name="connsiteX21" fmla="*/ 1710708 w 7303703"/>
                <a:gd name="connsiteY21" fmla="*/ 1551754 h 3079038"/>
                <a:gd name="connsiteX22" fmla="*/ 1735737 w 7303703"/>
                <a:gd name="connsiteY22" fmla="*/ 1998580 h 3079038"/>
                <a:gd name="connsiteX23" fmla="*/ 0 w 7303703"/>
                <a:gd name="connsiteY23" fmla="*/ 1920459 h 3079038"/>
                <a:gd name="connsiteX24" fmla="*/ 38848 w 7303703"/>
                <a:gd name="connsiteY24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2718536 w 7303703"/>
                <a:gd name="connsiteY13" fmla="*/ 1517675 h 3079038"/>
                <a:gd name="connsiteX14" fmla="*/ 2824683 w 7303703"/>
                <a:gd name="connsiteY14" fmla="*/ 1124305 h 3079038"/>
                <a:gd name="connsiteX15" fmla="*/ 2677439 w 7303703"/>
                <a:gd name="connsiteY15" fmla="*/ 1105977 h 3079038"/>
                <a:gd name="connsiteX16" fmla="*/ 2658807 w 7303703"/>
                <a:gd name="connsiteY16" fmla="*/ 642432 h 3079038"/>
                <a:gd name="connsiteX17" fmla="*/ 2002967 w 7303703"/>
                <a:gd name="connsiteY17" fmla="*/ 647902 h 3079038"/>
                <a:gd name="connsiteX18" fmla="*/ 1999286 w 7303703"/>
                <a:gd name="connsiteY18" fmla="*/ 1399130 h 3079038"/>
                <a:gd name="connsiteX19" fmla="*/ 2119049 w 7303703"/>
                <a:gd name="connsiteY19" fmla="*/ 1471330 h 3079038"/>
                <a:gd name="connsiteX20" fmla="*/ 2712292 w 7303703"/>
                <a:gd name="connsiteY20" fmla="*/ 1523919 h 3079038"/>
                <a:gd name="connsiteX21" fmla="*/ 1710708 w 7303703"/>
                <a:gd name="connsiteY21" fmla="*/ 1551754 h 3079038"/>
                <a:gd name="connsiteX22" fmla="*/ 1735737 w 7303703"/>
                <a:gd name="connsiteY22" fmla="*/ 1998580 h 3079038"/>
                <a:gd name="connsiteX23" fmla="*/ 0 w 7303703"/>
                <a:gd name="connsiteY23" fmla="*/ 1920459 h 3079038"/>
                <a:gd name="connsiteX24" fmla="*/ 38848 w 7303703"/>
                <a:gd name="connsiteY24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2718536 w 7303703"/>
                <a:gd name="connsiteY13" fmla="*/ 1517675 h 3079038"/>
                <a:gd name="connsiteX14" fmla="*/ 2824683 w 7303703"/>
                <a:gd name="connsiteY14" fmla="*/ 1124305 h 3079038"/>
                <a:gd name="connsiteX15" fmla="*/ 2677439 w 7303703"/>
                <a:gd name="connsiteY15" fmla="*/ 1105977 h 3079038"/>
                <a:gd name="connsiteX16" fmla="*/ 2658807 w 7303703"/>
                <a:gd name="connsiteY16" fmla="*/ 642432 h 3079038"/>
                <a:gd name="connsiteX17" fmla="*/ 2002967 w 7303703"/>
                <a:gd name="connsiteY17" fmla="*/ 647902 h 3079038"/>
                <a:gd name="connsiteX18" fmla="*/ 1999286 w 7303703"/>
                <a:gd name="connsiteY18" fmla="*/ 1399130 h 3079038"/>
                <a:gd name="connsiteX19" fmla="*/ 2119049 w 7303703"/>
                <a:gd name="connsiteY19" fmla="*/ 1471330 h 3079038"/>
                <a:gd name="connsiteX20" fmla="*/ 2712292 w 7303703"/>
                <a:gd name="connsiteY20" fmla="*/ 1523919 h 3079038"/>
                <a:gd name="connsiteX21" fmla="*/ 2318922 w 7303703"/>
                <a:gd name="connsiteY21" fmla="*/ 1536407 h 3079038"/>
                <a:gd name="connsiteX22" fmla="*/ 1710708 w 7303703"/>
                <a:gd name="connsiteY22" fmla="*/ 1551754 h 3079038"/>
                <a:gd name="connsiteX23" fmla="*/ 1735737 w 7303703"/>
                <a:gd name="connsiteY23" fmla="*/ 1998580 h 3079038"/>
                <a:gd name="connsiteX24" fmla="*/ 0 w 7303703"/>
                <a:gd name="connsiteY24" fmla="*/ 1920459 h 3079038"/>
                <a:gd name="connsiteX25" fmla="*/ 38848 w 7303703"/>
                <a:gd name="connsiteY25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834323 w 7303703"/>
                <a:gd name="connsiteY12" fmla="*/ 1661075 h 3079038"/>
                <a:gd name="connsiteX13" fmla="*/ 2718536 w 7303703"/>
                <a:gd name="connsiteY13" fmla="*/ 1517675 h 3079038"/>
                <a:gd name="connsiteX14" fmla="*/ 2824683 w 7303703"/>
                <a:gd name="connsiteY14" fmla="*/ 1124305 h 3079038"/>
                <a:gd name="connsiteX15" fmla="*/ 2677439 w 7303703"/>
                <a:gd name="connsiteY15" fmla="*/ 1105977 h 3079038"/>
                <a:gd name="connsiteX16" fmla="*/ 2658807 w 7303703"/>
                <a:gd name="connsiteY16" fmla="*/ 642432 h 3079038"/>
                <a:gd name="connsiteX17" fmla="*/ 2002967 w 7303703"/>
                <a:gd name="connsiteY17" fmla="*/ 647902 h 3079038"/>
                <a:gd name="connsiteX18" fmla="*/ 1999286 w 7303703"/>
                <a:gd name="connsiteY18" fmla="*/ 1399130 h 3079038"/>
                <a:gd name="connsiteX19" fmla="*/ 2119049 w 7303703"/>
                <a:gd name="connsiteY19" fmla="*/ 1471330 h 3079038"/>
                <a:gd name="connsiteX20" fmla="*/ 2712292 w 7303703"/>
                <a:gd name="connsiteY20" fmla="*/ 1523919 h 3079038"/>
                <a:gd name="connsiteX21" fmla="*/ 2706048 w 7303703"/>
                <a:gd name="connsiteY21" fmla="*/ 1642555 h 3079038"/>
                <a:gd name="connsiteX22" fmla="*/ 1710708 w 7303703"/>
                <a:gd name="connsiteY22" fmla="*/ 1551754 h 3079038"/>
                <a:gd name="connsiteX23" fmla="*/ 1735737 w 7303703"/>
                <a:gd name="connsiteY23" fmla="*/ 1998580 h 3079038"/>
                <a:gd name="connsiteX24" fmla="*/ 0 w 7303703"/>
                <a:gd name="connsiteY24" fmla="*/ 1920459 h 3079038"/>
                <a:gd name="connsiteX25" fmla="*/ 38848 w 7303703"/>
                <a:gd name="connsiteY25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845206 w 7303703"/>
                <a:gd name="connsiteY11" fmla="*/ 2120245 h 3079038"/>
                <a:gd name="connsiteX12" fmla="*/ 2709444 w 7303703"/>
                <a:gd name="connsiteY12" fmla="*/ 1636099 h 3079038"/>
                <a:gd name="connsiteX13" fmla="*/ 2718536 w 7303703"/>
                <a:gd name="connsiteY13" fmla="*/ 1517675 h 3079038"/>
                <a:gd name="connsiteX14" fmla="*/ 2824683 w 7303703"/>
                <a:gd name="connsiteY14" fmla="*/ 1124305 h 3079038"/>
                <a:gd name="connsiteX15" fmla="*/ 2677439 w 7303703"/>
                <a:gd name="connsiteY15" fmla="*/ 1105977 h 3079038"/>
                <a:gd name="connsiteX16" fmla="*/ 2658807 w 7303703"/>
                <a:gd name="connsiteY16" fmla="*/ 642432 h 3079038"/>
                <a:gd name="connsiteX17" fmla="*/ 2002967 w 7303703"/>
                <a:gd name="connsiteY17" fmla="*/ 647902 h 3079038"/>
                <a:gd name="connsiteX18" fmla="*/ 1999286 w 7303703"/>
                <a:gd name="connsiteY18" fmla="*/ 1399130 h 3079038"/>
                <a:gd name="connsiteX19" fmla="*/ 2119049 w 7303703"/>
                <a:gd name="connsiteY19" fmla="*/ 1471330 h 3079038"/>
                <a:gd name="connsiteX20" fmla="*/ 2712292 w 7303703"/>
                <a:gd name="connsiteY20" fmla="*/ 1523919 h 3079038"/>
                <a:gd name="connsiteX21" fmla="*/ 2706048 w 7303703"/>
                <a:gd name="connsiteY21" fmla="*/ 1642555 h 3079038"/>
                <a:gd name="connsiteX22" fmla="*/ 1710708 w 7303703"/>
                <a:gd name="connsiteY22" fmla="*/ 1551754 h 3079038"/>
                <a:gd name="connsiteX23" fmla="*/ 1735737 w 7303703"/>
                <a:gd name="connsiteY23" fmla="*/ 1998580 h 3079038"/>
                <a:gd name="connsiteX24" fmla="*/ 0 w 7303703"/>
                <a:gd name="connsiteY24" fmla="*/ 1920459 h 3079038"/>
                <a:gd name="connsiteX25" fmla="*/ 38848 w 7303703"/>
                <a:gd name="connsiteY25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726441 w 7303703"/>
                <a:gd name="connsiteY10" fmla="*/ 2094405 h 3079038"/>
                <a:gd name="connsiteX11" fmla="*/ 2714083 w 7303703"/>
                <a:gd name="connsiteY11" fmla="*/ 1951658 h 3079038"/>
                <a:gd name="connsiteX12" fmla="*/ 2709444 w 7303703"/>
                <a:gd name="connsiteY12" fmla="*/ 1636099 h 3079038"/>
                <a:gd name="connsiteX13" fmla="*/ 2718536 w 7303703"/>
                <a:gd name="connsiteY13" fmla="*/ 1517675 h 3079038"/>
                <a:gd name="connsiteX14" fmla="*/ 2824683 w 7303703"/>
                <a:gd name="connsiteY14" fmla="*/ 1124305 h 3079038"/>
                <a:gd name="connsiteX15" fmla="*/ 2677439 w 7303703"/>
                <a:gd name="connsiteY15" fmla="*/ 1105977 h 3079038"/>
                <a:gd name="connsiteX16" fmla="*/ 2658807 w 7303703"/>
                <a:gd name="connsiteY16" fmla="*/ 642432 h 3079038"/>
                <a:gd name="connsiteX17" fmla="*/ 2002967 w 7303703"/>
                <a:gd name="connsiteY17" fmla="*/ 647902 h 3079038"/>
                <a:gd name="connsiteX18" fmla="*/ 1999286 w 7303703"/>
                <a:gd name="connsiteY18" fmla="*/ 1399130 h 3079038"/>
                <a:gd name="connsiteX19" fmla="*/ 2119049 w 7303703"/>
                <a:gd name="connsiteY19" fmla="*/ 1471330 h 3079038"/>
                <a:gd name="connsiteX20" fmla="*/ 2712292 w 7303703"/>
                <a:gd name="connsiteY20" fmla="*/ 1523919 h 3079038"/>
                <a:gd name="connsiteX21" fmla="*/ 2706048 w 7303703"/>
                <a:gd name="connsiteY21" fmla="*/ 1642555 h 3079038"/>
                <a:gd name="connsiteX22" fmla="*/ 1710708 w 7303703"/>
                <a:gd name="connsiteY22" fmla="*/ 1551754 h 3079038"/>
                <a:gd name="connsiteX23" fmla="*/ 1735737 w 7303703"/>
                <a:gd name="connsiteY23" fmla="*/ 1998580 h 3079038"/>
                <a:gd name="connsiteX24" fmla="*/ 0 w 7303703"/>
                <a:gd name="connsiteY24" fmla="*/ 1920459 h 3079038"/>
                <a:gd name="connsiteX25" fmla="*/ 38848 w 7303703"/>
                <a:gd name="connsiteY25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1855997 w 7303703"/>
                <a:gd name="connsiteY9" fmla="*/ 2112138 h 3079038"/>
                <a:gd name="connsiteX10" fmla="*/ 2657758 w 7303703"/>
                <a:gd name="connsiteY10" fmla="*/ 2025721 h 3079038"/>
                <a:gd name="connsiteX11" fmla="*/ 2714083 w 7303703"/>
                <a:gd name="connsiteY11" fmla="*/ 1951658 h 3079038"/>
                <a:gd name="connsiteX12" fmla="*/ 2709444 w 7303703"/>
                <a:gd name="connsiteY12" fmla="*/ 1636099 h 3079038"/>
                <a:gd name="connsiteX13" fmla="*/ 2718536 w 7303703"/>
                <a:gd name="connsiteY13" fmla="*/ 1517675 h 3079038"/>
                <a:gd name="connsiteX14" fmla="*/ 2824683 w 7303703"/>
                <a:gd name="connsiteY14" fmla="*/ 1124305 h 3079038"/>
                <a:gd name="connsiteX15" fmla="*/ 2677439 w 7303703"/>
                <a:gd name="connsiteY15" fmla="*/ 1105977 h 3079038"/>
                <a:gd name="connsiteX16" fmla="*/ 2658807 w 7303703"/>
                <a:gd name="connsiteY16" fmla="*/ 642432 h 3079038"/>
                <a:gd name="connsiteX17" fmla="*/ 2002967 w 7303703"/>
                <a:gd name="connsiteY17" fmla="*/ 647902 h 3079038"/>
                <a:gd name="connsiteX18" fmla="*/ 1999286 w 7303703"/>
                <a:gd name="connsiteY18" fmla="*/ 1399130 h 3079038"/>
                <a:gd name="connsiteX19" fmla="*/ 2119049 w 7303703"/>
                <a:gd name="connsiteY19" fmla="*/ 1471330 h 3079038"/>
                <a:gd name="connsiteX20" fmla="*/ 2712292 w 7303703"/>
                <a:gd name="connsiteY20" fmla="*/ 1523919 h 3079038"/>
                <a:gd name="connsiteX21" fmla="*/ 2706048 w 7303703"/>
                <a:gd name="connsiteY21" fmla="*/ 1642555 h 3079038"/>
                <a:gd name="connsiteX22" fmla="*/ 1710708 w 7303703"/>
                <a:gd name="connsiteY22" fmla="*/ 1551754 h 3079038"/>
                <a:gd name="connsiteX23" fmla="*/ 1735737 w 7303703"/>
                <a:gd name="connsiteY23" fmla="*/ 1998580 h 3079038"/>
                <a:gd name="connsiteX24" fmla="*/ 0 w 7303703"/>
                <a:gd name="connsiteY24" fmla="*/ 1920459 h 3079038"/>
                <a:gd name="connsiteX25" fmla="*/ 38848 w 7303703"/>
                <a:gd name="connsiteY25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795967 w 7303703"/>
                <a:gd name="connsiteY8" fmla="*/ 2047459 h 3079038"/>
                <a:gd name="connsiteX9" fmla="*/ 2018340 w 7303703"/>
                <a:gd name="connsiteY9" fmla="*/ 2024723 h 3079038"/>
                <a:gd name="connsiteX10" fmla="*/ 2657758 w 7303703"/>
                <a:gd name="connsiteY10" fmla="*/ 2025721 h 3079038"/>
                <a:gd name="connsiteX11" fmla="*/ 2714083 w 7303703"/>
                <a:gd name="connsiteY11" fmla="*/ 1951658 h 3079038"/>
                <a:gd name="connsiteX12" fmla="*/ 2709444 w 7303703"/>
                <a:gd name="connsiteY12" fmla="*/ 1636099 h 3079038"/>
                <a:gd name="connsiteX13" fmla="*/ 2718536 w 7303703"/>
                <a:gd name="connsiteY13" fmla="*/ 1517675 h 3079038"/>
                <a:gd name="connsiteX14" fmla="*/ 2824683 w 7303703"/>
                <a:gd name="connsiteY14" fmla="*/ 1124305 h 3079038"/>
                <a:gd name="connsiteX15" fmla="*/ 2677439 w 7303703"/>
                <a:gd name="connsiteY15" fmla="*/ 1105977 h 3079038"/>
                <a:gd name="connsiteX16" fmla="*/ 2658807 w 7303703"/>
                <a:gd name="connsiteY16" fmla="*/ 642432 h 3079038"/>
                <a:gd name="connsiteX17" fmla="*/ 2002967 w 7303703"/>
                <a:gd name="connsiteY17" fmla="*/ 647902 h 3079038"/>
                <a:gd name="connsiteX18" fmla="*/ 1999286 w 7303703"/>
                <a:gd name="connsiteY18" fmla="*/ 1399130 h 3079038"/>
                <a:gd name="connsiteX19" fmla="*/ 2119049 w 7303703"/>
                <a:gd name="connsiteY19" fmla="*/ 1471330 h 3079038"/>
                <a:gd name="connsiteX20" fmla="*/ 2712292 w 7303703"/>
                <a:gd name="connsiteY20" fmla="*/ 1523919 h 3079038"/>
                <a:gd name="connsiteX21" fmla="*/ 2706048 w 7303703"/>
                <a:gd name="connsiteY21" fmla="*/ 1642555 h 3079038"/>
                <a:gd name="connsiteX22" fmla="*/ 1710708 w 7303703"/>
                <a:gd name="connsiteY22" fmla="*/ 1551754 h 3079038"/>
                <a:gd name="connsiteX23" fmla="*/ 1735737 w 7303703"/>
                <a:gd name="connsiteY23" fmla="*/ 1998580 h 3079038"/>
                <a:gd name="connsiteX24" fmla="*/ 0 w 7303703"/>
                <a:gd name="connsiteY24" fmla="*/ 1920459 h 3079038"/>
                <a:gd name="connsiteX25" fmla="*/ 38848 w 7303703"/>
                <a:gd name="connsiteY25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742355 w 7303703"/>
                <a:gd name="connsiteY7" fmla="*/ 2035720 h 3079038"/>
                <a:gd name="connsiteX8" fmla="*/ 1833431 w 7303703"/>
                <a:gd name="connsiteY8" fmla="*/ 2016239 h 3079038"/>
                <a:gd name="connsiteX9" fmla="*/ 2018340 w 7303703"/>
                <a:gd name="connsiteY9" fmla="*/ 2024723 h 3079038"/>
                <a:gd name="connsiteX10" fmla="*/ 2657758 w 7303703"/>
                <a:gd name="connsiteY10" fmla="*/ 2025721 h 3079038"/>
                <a:gd name="connsiteX11" fmla="*/ 2714083 w 7303703"/>
                <a:gd name="connsiteY11" fmla="*/ 1951658 h 3079038"/>
                <a:gd name="connsiteX12" fmla="*/ 2709444 w 7303703"/>
                <a:gd name="connsiteY12" fmla="*/ 1636099 h 3079038"/>
                <a:gd name="connsiteX13" fmla="*/ 2718536 w 7303703"/>
                <a:gd name="connsiteY13" fmla="*/ 1517675 h 3079038"/>
                <a:gd name="connsiteX14" fmla="*/ 2824683 w 7303703"/>
                <a:gd name="connsiteY14" fmla="*/ 1124305 h 3079038"/>
                <a:gd name="connsiteX15" fmla="*/ 2677439 w 7303703"/>
                <a:gd name="connsiteY15" fmla="*/ 1105977 h 3079038"/>
                <a:gd name="connsiteX16" fmla="*/ 2658807 w 7303703"/>
                <a:gd name="connsiteY16" fmla="*/ 642432 h 3079038"/>
                <a:gd name="connsiteX17" fmla="*/ 2002967 w 7303703"/>
                <a:gd name="connsiteY17" fmla="*/ 647902 h 3079038"/>
                <a:gd name="connsiteX18" fmla="*/ 1999286 w 7303703"/>
                <a:gd name="connsiteY18" fmla="*/ 1399130 h 3079038"/>
                <a:gd name="connsiteX19" fmla="*/ 2119049 w 7303703"/>
                <a:gd name="connsiteY19" fmla="*/ 1471330 h 3079038"/>
                <a:gd name="connsiteX20" fmla="*/ 2712292 w 7303703"/>
                <a:gd name="connsiteY20" fmla="*/ 1523919 h 3079038"/>
                <a:gd name="connsiteX21" fmla="*/ 2706048 w 7303703"/>
                <a:gd name="connsiteY21" fmla="*/ 1642555 h 3079038"/>
                <a:gd name="connsiteX22" fmla="*/ 1710708 w 7303703"/>
                <a:gd name="connsiteY22" fmla="*/ 1551754 h 3079038"/>
                <a:gd name="connsiteX23" fmla="*/ 1735737 w 7303703"/>
                <a:gd name="connsiteY23" fmla="*/ 1998580 h 3079038"/>
                <a:gd name="connsiteX24" fmla="*/ 0 w 7303703"/>
                <a:gd name="connsiteY24" fmla="*/ 1920459 h 3079038"/>
                <a:gd name="connsiteX25" fmla="*/ 38848 w 7303703"/>
                <a:gd name="connsiteY25" fmla="*/ 0 h 3079038"/>
                <a:gd name="connsiteX0" fmla="*/ 38848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833431 w 7303703"/>
                <a:gd name="connsiteY7" fmla="*/ 2016239 h 3079038"/>
                <a:gd name="connsiteX8" fmla="*/ 2018340 w 7303703"/>
                <a:gd name="connsiteY8" fmla="*/ 2024723 h 3079038"/>
                <a:gd name="connsiteX9" fmla="*/ 2657758 w 7303703"/>
                <a:gd name="connsiteY9" fmla="*/ 2025721 h 3079038"/>
                <a:gd name="connsiteX10" fmla="*/ 2714083 w 7303703"/>
                <a:gd name="connsiteY10" fmla="*/ 1951658 h 3079038"/>
                <a:gd name="connsiteX11" fmla="*/ 2709444 w 7303703"/>
                <a:gd name="connsiteY11" fmla="*/ 1636099 h 3079038"/>
                <a:gd name="connsiteX12" fmla="*/ 2718536 w 7303703"/>
                <a:gd name="connsiteY12" fmla="*/ 1517675 h 3079038"/>
                <a:gd name="connsiteX13" fmla="*/ 2824683 w 7303703"/>
                <a:gd name="connsiteY13" fmla="*/ 1124305 h 3079038"/>
                <a:gd name="connsiteX14" fmla="*/ 2677439 w 7303703"/>
                <a:gd name="connsiteY14" fmla="*/ 1105977 h 3079038"/>
                <a:gd name="connsiteX15" fmla="*/ 2658807 w 7303703"/>
                <a:gd name="connsiteY15" fmla="*/ 642432 h 3079038"/>
                <a:gd name="connsiteX16" fmla="*/ 2002967 w 7303703"/>
                <a:gd name="connsiteY16" fmla="*/ 647902 h 3079038"/>
                <a:gd name="connsiteX17" fmla="*/ 1999286 w 7303703"/>
                <a:gd name="connsiteY17" fmla="*/ 1399130 h 3079038"/>
                <a:gd name="connsiteX18" fmla="*/ 2119049 w 7303703"/>
                <a:gd name="connsiteY18" fmla="*/ 1471330 h 3079038"/>
                <a:gd name="connsiteX19" fmla="*/ 2712292 w 7303703"/>
                <a:gd name="connsiteY19" fmla="*/ 1523919 h 3079038"/>
                <a:gd name="connsiteX20" fmla="*/ 2706048 w 7303703"/>
                <a:gd name="connsiteY20" fmla="*/ 1642555 h 3079038"/>
                <a:gd name="connsiteX21" fmla="*/ 1710708 w 7303703"/>
                <a:gd name="connsiteY21" fmla="*/ 1551754 h 3079038"/>
                <a:gd name="connsiteX22" fmla="*/ 1735737 w 7303703"/>
                <a:gd name="connsiteY22" fmla="*/ 1998580 h 3079038"/>
                <a:gd name="connsiteX23" fmla="*/ 0 w 7303703"/>
                <a:gd name="connsiteY23" fmla="*/ 1920459 h 3079038"/>
                <a:gd name="connsiteX24" fmla="*/ 38848 w 7303703"/>
                <a:gd name="connsiteY24" fmla="*/ 0 h 3079038"/>
                <a:gd name="connsiteX0" fmla="*/ 1384 w 7303703"/>
                <a:gd name="connsiteY0" fmla="*/ 0 h 3079038"/>
                <a:gd name="connsiteX1" fmla="*/ 7303703 w 7303703"/>
                <a:gd name="connsiteY1" fmla="*/ 4301 h 3079038"/>
                <a:gd name="connsiteX2" fmla="*/ 7298041 w 7303703"/>
                <a:gd name="connsiteY2" fmla="*/ 3065683 h 3079038"/>
                <a:gd name="connsiteX3" fmla="*/ 30254 w 7303703"/>
                <a:gd name="connsiteY3" fmla="*/ 3079038 h 3079038"/>
                <a:gd name="connsiteX4" fmla="*/ 19050 w 7303703"/>
                <a:gd name="connsiteY4" fmla="*/ 1920459 h 3079038"/>
                <a:gd name="connsiteX5" fmla="*/ 1733043 w 7303703"/>
                <a:gd name="connsiteY5" fmla="*/ 1999538 h 3079038"/>
                <a:gd name="connsiteX6" fmla="*/ 1749212 w 7303703"/>
                <a:gd name="connsiteY6" fmla="*/ 1994149 h 3079038"/>
                <a:gd name="connsiteX7" fmla="*/ 1833431 w 7303703"/>
                <a:gd name="connsiteY7" fmla="*/ 2016239 h 3079038"/>
                <a:gd name="connsiteX8" fmla="*/ 2018340 w 7303703"/>
                <a:gd name="connsiteY8" fmla="*/ 2024723 h 3079038"/>
                <a:gd name="connsiteX9" fmla="*/ 2657758 w 7303703"/>
                <a:gd name="connsiteY9" fmla="*/ 2025721 h 3079038"/>
                <a:gd name="connsiteX10" fmla="*/ 2714083 w 7303703"/>
                <a:gd name="connsiteY10" fmla="*/ 1951658 h 3079038"/>
                <a:gd name="connsiteX11" fmla="*/ 2709444 w 7303703"/>
                <a:gd name="connsiteY11" fmla="*/ 1636099 h 3079038"/>
                <a:gd name="connsiteX12" fmla="*/ 2718536 w 7303703"/>
                <a:gd name="connsiteY12" fmla="*/ 1517675 h 3079038"/>
                <a:gd name="connsiteX13" fmla="*/ 2824683 w 7303703"/>
                <a:gd name="connsiteY13" fmla="*/ 1124305 h 3079038"/>
                <a:gd name="connsiteX14" fmla="*/ 2677439 w 7303703"/>
                <a:gd name="connsiteY14" fmla="*/ 1105977 h 3079038"/>
                <a:gd name="connsiteX15" fmla="*/ 2658807 w 7303703"/>
                <a:gd name="connsiteY15" fmla="*/ 642432 h 3079038"/>
                <a:gd name="connsiteX16" fmla="*/ 2002967 w 7303703"/>
                <a:gd name="connsiteY16" fmla="*/ 647902 h 3079038"/>
                <a:gd name="connsiteX17" fmla="*/ 1999286 w 7303703"/>
                <a:gd name="connsiteY17" fmla="*/ 1399130 h 3079038"/>
                <a:gd name="connsiteX18" fmla="*/ 2119049 w 7303703"/>
                <a:gd name="connsiteY18" fmla="*/ 1471330 h 3079038"/>
                <a:gd name="connsiteX19" fmla="*/ 2712292 w 7303703"/>
                <a:gd name="connsiteY19" fmla="*/ 1523919 h 3079038"/>
                <a:gd name="connsiteX20" fmla="*/ 2706048 w 7303703"/>
                <a:gd name="connsiteY20" fmla="*/ 1642555 h 3079038"/>
                <a:gd name="connsiteX21" fmla="*/ 1710708 w 7303703"/>
                <a:gd name="connsiteY21" fmla="*/ 1551754 h 3079038"/>
                <a:gd name="connsiteX22" fmla="*/ 1735737 w 7303703"/>
                <a:gd name="connsiteY22" fmla="*/ 1998580 h 3079038"/>
                <a:gd name="connsiteX23" fmla="*/ 0 w 7303703"/>
                <a:gd name="connsiteY23" fmla="*/ 1920459 h 3079038"/>
                <a:gd name="connsiteX24" fmla="*/ 1384 w 7303703"/>
                <a:gd name="connsiteY24" fmla="*/ 0 h 3079038"/>
                <a:gd name="connsiteX0" fmla="*/ 63824 w 7366143"/>
                <a:gd name="connsiteY0" fmla="*/ 0 h 3079038"/>
                <a:gd name="connsiteX1" fmla="*/ 7366143 w 7366143"/>
                <a:gd name="connsiteY1" fmla="*/ 4301 h 3079038"/>
                <a:gd name="connsiteX2" fmla="*/ 7360481 w 7366143"/>
                <a:gd name="connsiteY2" fmla="*/ 3065683 h 3079038"/>
                <a:gd name="connsiteX3" fmla="*/ 92694 w 7366143"/>
                <a:gd name="connsiteY3" fmla="*/ 3079038 h 3079038"/>
                <a:gd name="connsiteX4" fmla="*/ 81490 w 7366143"/>
                <a:gd name="connsiteY4" fmla="*/ 1920459 h 3079038"/>
                <a:gd name="connsiteX5" fmla="*/ 1795483 w 7366143"/>
                <a:gd name="connsiteY5" fmla="*/ 1999538 h 3079038"/>
                <a:gd name="connsiteX6" fmla="*/ 1811652 w 7366143"/>
                <a:gd name="connsiteY6" fmla="*/ 1994149 h 3079038"/>
                <a:gd name="connsiteX7" fmla="*/ 1895871 w 7366143"/>
                <a:gd name="connsiteY7" fmla="*/ 2016239 h 3079038"/>
                <a:gd name="connsiteX8" fmla="*/ 2080780 w 7366143"/>
                <a:gd name="connsiteY8" fmla="*/ 2024723 h 3079038"/>
                <a:gd name="connsiteX9" fmla="*/ 2720198 w 7366143"/>
                <a:gd name="connsiteY9" fmla="*/ 2025721 h 3079038"/>
                <a:gd name="connsiteX10" fmla="*/ 2776523 w 7366143"/>
                <a:gd name="connsiteY10" fmla="*/ 1951658 h 3079038"/>
                <a:gd name="connsiteX11" fmla="*/ 2771884 w 7366143"/>
                <a:gd name="connsiteY11" fmla="*/ 1636099 h 3079038"/>
                <a:gd name="connsiteX12" fmla="*/ 2780976 w 7366143"/>
                <a:gd name="connsiteY12" fmla="*/ 1517675 h 3079038"/>
                <a:gd name="connsiteX13" fmla="*/ 2887123 w 7366143"/>
                <a:gd name="connsiteY13" fmla="*/ 1124305 h 3079038"/>
                <a:gd name="connsiteX14" fmla="*/ 2739879 w 7366143"/>
                <a:gd name="connsiteY14" fmla="*/ 1105977 h 3079038"/>
                <a:gd name="connsiteX15" fmla="*/ 2721247 w 7366143"/>
                <a:gd name="connsiteY15" fmla="*/ 642432 h 3079038"/>
                <a:gd name="connsiteX16" fmla="*/ 2065407 w 7366143"/>
                <a:gd name="connsiteY16" fmla="*/ 647902 h 3079038"/>
                <a:gd name="connsiteX17" fmla="*/ 2061726 w 7366143"/>
                <a:gd name="connsiteY17" fmla="*/ 1399130 h 3079038"/>
                <a:gd name="connsiteX18" fmla="*/ 2181489 w 7366143"/>
                <a:gd name="connsiteY18" fmla="*/ 1471330 h 3079038"/>
                <a:gd name="connsiteX19" fmla="*/ 2774732 w 7366143"/>
                <a:gd name="connsiteY19" fmla="*/ 1523919 h 3079038"/>
                <a:gd name="connsiteX20" fmla="*/ 2768488 w 7366143"/>
                <a:gd name="connsiteY20" fmla="*/ 1642555 h 3079038"/>
                <a:gd name="connsiteX21" fmla="*/ 1773148 w 7366143"/>
                <a:gd name="connsiteY21" fmla="*/ 1551754 h 3079038"/>
                <a:gd name="connsiteX22" fmla="*/ 1798177 w 7366143"/>
                <a:gd name="connsiteY22" fmla="*/ 1998580 h 3079038"/>
                <a:gd name="connsiteX23" fmla="*/ 0 w 7366143"/>
                <a:gd name="connsiteY23" fmla="*/ 1914215 h 3079038"/>
                <a:gd name="connsiteX24" fmla="*/ 63824 w 7366143"/>
                <a:gd name="connsiteY24" fmla="*/ 0 h 3079038"/>
                <a:gd name="connsiteX0" fmla="*/ 63824 w 7366143"/>
                <a:gd name="connsiteY0" fmla="*/ 0 h 3079038"/>
                <a:gd name="connsiteX1" fmla="*/ 7366143 w 7366143"/>
                <a:gd name="connsiteY1" fmla="*/ 4301 h 3079038"/>
                <a:gd name="connsiteX2" fmla="*/ 7360481 w 7366143"/>
                <a:gd name="connsiteY2" fmla="*/ 3065683 h 3079038"/>
                <a:gd name="connsiteX3" fmla="*/ 92694 w 7366143"/>
                <a:gd name="connsiteY3" fmla="*/ 3079038 h 3079038"/>
                <a:gd name="connsiteX4" fmla="*/ 6563 w 7366143"/>
                <a:gd name="connsiteY4" fmla="*/ 1920459 h 3079038"/>
                <a:gd name="connsiteX5" fmla="*/ 1795483 w 7366143"/>
                <a:gd name="connsiteY5" fmla="*/ 1999538 h 3079038"/>
                <a:gd name="connsiteX6" fmla="*/ 1811652 w 7366143"/>
                <a:gd name="connsiteY6" fmla="*/ 1994149 h 3079038"/>
                <a:gd name="connsiteX7" fmla="*/ 1895871 w 7366143"/>
                <a:gd name="connsiteY7" fmla="*/ 2016239 h 3079038"/>
                <a:gd name="connsiteX8" fmla="*/ 2080780 w 7366143"/>
                <a:gd name="connsiteY8" fmla="*/ 2024723 h 3079038"/>
                <a:gd name="connsiteX9" fmla="*/ 2720198 w 7366143"/>
                <a:gd name="connsiteY9" fmla="*/ 2025721 h 3079038"/>
                <a:gd name="connsiteX10" fmla="*/ 2776523 w 7366143"/>
                <a:gd name="connsiteY10" fmla="*/ 1951658 h 3079038"/>
                <a:gd name="connsiteX11" fmla="*/ 2771884 w 7366143"/>
                <a:gd name="connsiteY11" fmla="*/ 1636099 h 3079038"/>
                <a:gd name="connsiteX12" fmla="*/ 2780976 w 7366143"/>
                <a:gd name="connsiteY12" fmla="*/ 1517675 h 3079038"/>
                <a:gd name="connsiteX13" fmla="*/ 2887123 w 7366143"/>
                <a:gd name="connsiteY13" fmla="*/ 1124305 h 3079038"/>
                <a:gd name="connsiteX14" fmla="*/ 2739879 w 7366143"/>
                <a:gd name="connsiteY14" fmla="*/ 1105977 h 3079038"/>
                <a:gd name="connsiteX15" fmla="*/ 2721247 w 7366143"/>
                <a:gd name="connsiteY15" fmla="*/ 642432 h 3079038"/>
                <a:gd name="connsiteX16" fmla="*/ 2065407 w 7366143"/>
                <a:gd name="connsiteY16" fmla="*/ 647902 h 3079038"/>
                <a:gd name="connsiteX17" fmla="*/ 2061726 w 7366143"/>
                <a:gd name="connsiteY17" fmla="*/ 1399130 h 3079038"/>
                <a:gd name="connsiteX18" fmla="*/ 2181489 w 7366143"/>
                <a:gd name="connsiteY18" fmla="*/ 1471330 h 3079038"/>
                <a:gd name="connsiteX19" fmla="*/ 2774732 w 7366143"/>
                <a:gd name="connsiteY19" fmla="*/ 1523919 h 3079038"/>
                <a:gd name="connsiteX20" fmla="*/ 2768488 w 7366143"/>
                <a:gd name="connsiteY20" fmla="*/ 1642555 h 3079038"/>
                <a:gd name="connsiteX21" fmla="*/ 1773148 w 7366143"/>
                <a:gd name="connsiteY21" fmla="*/ 1551754 h 3079038"/>
                <a:gd name="connsiteX22" fmla="*/ 1798177 w 7366143"/>
                <a:gd name="connsiteY22" fmla="*/ 1998580 h 3079038"/>
                <a:gd name="connsiteX23" fmla="*/ 0 w 7366143"/>
                <a:gd name="connsiteY23" fmla="*/ 1914215 h 3079038"/>
                <a:gd name="connsiteX24" fmla="*/ 63824 w 7366143"/>
                <a:gd name="connsiteY24" fmla="*/ 0 h 3079038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776523 w 7366143"/>
                <a:gd name="connsiteY10" fmla="*/ 1951658 h 3072794"/>
                <a:gd name="connsiteX11" fmla="*/ 2771884 w 7366143"/>
                <a:gd name="connsiteY11" fmla="*/ 1636099 h 3072794"/>
                <a:gd name="connsiteX12" fmla="*/ 2780976 w 7366143"/>
                <a:gd name="connsiteY12" fmla="*/ 1517675 h 3072794"/>
                <a:gd name="connsiteX13" fmla="*/ 2887123 w 7366143"/>
                <a:gd name="connsiteY13" fmla="*/ 1124305 h 3072794"/>
                <a:gd name="connsiteX14" fmla="*/ 2739879 w 7366143"/>
                <a:gd name="connsiteY14" fmla="*/ 1105977 h 3072794"/>
                <a:gd name="connsiteX15" fmla="*/ 2721247 w 7366143"/>
                <a:gd name="connsiteY15" fmla="*/ 642432 h 3072794"/>
                <a:gd name="connsiteX16" fmla="*/ 2065407 w 7366143"/>
                <a:gd name="connsiteY16" fmla="*/ 647902 h 3072794"/>
                <a:gd name="connsiteX17" fmla="*/ 2061726 w 7366143"/>
                <a:gd name="connsiteY17" fmla="*/ 1399130 h 3072794"/>
                <a:gd name="connsiteX18" fmla="*/ 2181489 w 7366143"/>
                <a:gd name="connsiteY18" fmla="*/ 1471330 h 3072794"/>
                <a:gd name="connsiteX19" fmla="*/ 2774732 w 7366143"/>
                <a:gd name="connsiteY19" fmla="*/ 1523919 h 3072794"/>
                <a:gd name="connsiteX20" fmla="*/ 2768488 w 7366143"/>
                <a:gd name="connsiteY20" fmla="*/ 1642555 h 3072794"/>
                <a:gd name="connsiteX21" fmla="*/ 1773148 w 7366143"/>
                <a:gd name="connsiteY21" fmla="*/ 1551754 h 3072794"/>
                <a:gd name="connsiteX22" fmla="*/ 1798177 w 7366143"/>
                <a:gd name="connsiteY22" fmla="*/ 1998580 h 3072794"/>
                <a:gd name="connsiteX23" fmla="*/ 0 w 7366143"/>
                <a:gd name="connsiteY23" fmla="*/ 1914215 h 3072794"/>
                <a:gd name="connsiteX24" fmla="*/ 63824 w 7366143"/>
                <a:gd name="connsiteY24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776523 w 7366143"/>
                <a:gd name="connsiteY10" fmla="*/ 1951658 h 3072794"/>
                <a:gd name="connsiteX11" fmla="*/ 2771884 w 7366143"/>
                <a:gd name="connsiteY11" fmla="*/ 1636099 h 3072794"/>
                <a:gd name="connsiteX12" fmla="*/ 2780976 w 7366143"/>
                <a:gd name="connsiteY12" fmla="*/ 1517675 h 3072794"/>
                <a:gd name="connsiteX13" fmla="*/ 2887123 w 7366143"/>
                <a:gd name="connsiteY13" fmla="*/ 1124305 h 3072794"/>
                <a:gd name="connsiteX14" fmla="*/ 2739879 w 7366143"/>
                <a:gd name="connsiteY14" fmla="*/ 1105977 h 3072794"/>
                <a:gd name="connsiteX15" fmla="*/ 2721247 w 7366143"/>
                <a:gd name="connsiteY15" fmla="*/ 642432 h 3072794"/>
                <a:gd name="connsiteX16" fmla="*/ 1959259 w 7366143"/>
                <a:gd name="connsiteY16" fmla="*/ 566731 h 3072794"/>
                <a:gd name="connsiteX17" fmla="*/ 2061726 w 7366143"/>
                <a:gd name="connsiteY17" fmla="*/ 1399130 h 3072794"/>
                <a:gd name="connsiteX18" fmla="*/ 2181489 w 7366143"/>
                <a:gd name="connsiteY18" fmla="*/ 1471330 h 3072794"/>
                <a:gd name="connsiteX19" fmla="*/ 2774732 w 7366143"/>
                <a:gd name="connsiteY19" fmla="*/ 1523919 h 3072794"/>
                <a:gd name="connsiteX20" fmla="*/ 2768488 w 7366143"/>
                <a:gd name="connsiteY20" fmla="*/ 1642555 h 3072794"/>
                <a:gd name="connsiteX21" fmla="*/ 1773148 w 7366143"/>
                <a:gd name="connsiteY21" fmla="*/ 1551754 h 3072794"/>
                <a:gd name="connsiteX22" fmla="*/ 1798177 w 7366143"/>
                <a:gd name="connsiteY22" fmla="*/ 1998580 h 3072794"/>
                <a:gd name="connsiteX23" fmla="*/ 0 w 7366143"/>
                <a:gd name="connsiteY23" fmla="*/ 1914215 h 3072794"/>
                <a:gd name="connsiteX24" fmla="*/ 63824 w 7366143"/>
                <a:gd name="connsiteY24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776523 w 7366143"/>
                <a:gd name="connsiteY10" fmla="*/ 1951658 h 3072794"/>
                <a:gd name="connsiteX11" fmla="*/ 2771884 w 7366143"/>
                <a:gd name="connsiteY11" fmla="*/ 1636099 h 3072794"/>
                <a:gd name="connsiteX12" fmla="*/ 2780976 w 7366143"/>
                <a:gd name="connsiteY12" fmla="*/ 1517675 h 3072794"/>
                <a:gd name="connsiteX13" fmla="*/ 2887123 w 7366143"/>
                <a:gd name="connsiteY13" fmla="*/ 1124305 h 3072794"/>
                <a:gd name="connsiteX14" fmla="*/ 2739879 w 7366143"/>
                <a:gd name="connsiteY14" fmla="*/ 1105977 h 3072794"/>
                <a:gd name="connsiteX15" fmla="*/ 2504789 w 7366143"/>
                <a:gd name="connsiteY15" fmla="*/ 544610 h 3072794"/>
                <a:gd name="connsiteX16" fmla="*/ 1959259 w 7366143"/>
                <a:gd name="connsiteY16" fmla="*/ 566731 h 3072794"/>
                <a:gd name="connsiteX17" fmla="*/ 2061726 w 7366143"/>
                <a:gd name="connsiteY17" fmla="*/ 1399130 h 3072794"/>
                <a:gd name="connsiteX18" fmla="*/ 2181489 w 7366143"/>
                <a:gd name="connsiteY18" fmla="*/ 1471330 h 3072794"/>
                <a:gd name="connsiteX19" fmla="*/ 2774732 w 7366143"/>
                <a:gd name="connsiteY19" fmla="*/ 1523919 h 3072794"/>
                <a:gd name="connsiteX20" fmla="*/ 2768488 w 7366143"/>
                <a:gd name="connsiteY20" fmla="*/ 1642555 h 3072794"/>
                <a:gd name="connsiteX21" fmla="*/ 1773148 w 7366143"/>
                <a:gd name="connsiteY21" fmla="*/ 1551754 h 3072794"/>
                <a:gd name="connsiteX22" fmla="*/ 1798177 w 7366143"/>
                <a:gd name="connsiteY22" fmla="*/ 1998580 h 3072794"/>
                <a:gd name="connsiteX23" fmla="*/ 0 w 7366143"/>
                <a:gd name="connsiteY23" fmla="*/ 1914215 h 3072794"/>
                <a:gd name="connsiteX24" fmla="*/ 63824 w 7366143"/>
                <a:gd name="connsiteY24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776523 w 7366143"/>
                <a:gd name="connsiteY10" fmla="*/ 1951658 h 3072794"/>
                <a:gd name="connsiteX11" fmla="*/ 2771884 w 7366143"/>
                <a:gd name="connsiteY11" fmla="*/ 1636099 h 3072794"/>
                <a:gd name="connsiteX12" fmla="*/ 2780976 w 7366143"/>
                <a:gd name="connsiteY12" fmla="*/ 1517675 h 3072794"/>
                <a:gd name="connsiteX13" fmla="*/ 2887123 w 7366143"/>
                <a:gd name="connsiteY13" fmla="*/ 1124305 h 3072794"/>
                <a:gd name="connsiteX14" fmla="*/ 3056240 w 7366143"/>
                <a:gd name="connsiteY14" fmla="*/ 575240 h 3072794"/>
                <a:gd name="connsiteX15" fmla="*/ 2504789 w 7366143"/>
                <a:gd name="connsiteY15" fmla="*/ 544610 h 3072794"/>
                <a:gd name="connsiteX16" fmla="*/ 1959259 w 7366143"/>
                <a:gd name="connsiteY16" fmla="*/ 566731 h 3072794"/>
                <a:gd name="connsiteX17" fmla="*/ 2061726 w 7366143"/>
                <a:gd name="connsiteY17" fmla="*/ 1399130 h 3072794"/>
                <a:gd name="connsiteX18" fmla="*/ 2181489 w 7366143"/>
                <a:gd name="connsiteY18" fmla="*/ 1471330 h 3072794"/>
                <a:gd name="connsiteX19" fmla="*/ 2774732 w 7366143"/>
                <a:gd name="connsiteY19" fmla="*/ 1523919 h 3072794"/>
                <a:gd name="connsiteX20" fmla="*/ 2768488 w 7366143"/>
                <a:gd name="connsiteY20" fmla="*/ 1642555 h 3072794"/>
                <a:gd name="connsiteX21" fmla="*/ 1773148 w 7366143"/>
                <a:gd name="connsiteY21" fmla="*/ 1551754 h 3072794"/>
                <a:gd name="connsiteX22" fmla="*/ 1798177 w 7366143"/>
                <a:gd name="connsiteY22" fmla="*/ 1998580 h 3072794"/>
                <a:gd name="connsiteX23" fmla="*/ 0 w 7366143"/>
                <a:gd name="connsiteY23" fmla="*/ 1914215 h 3072794"/>
                <a:gd name="connsiteX24" fmla="*/ 63824 w 7366143"/>
                <a:gd name="connsiteY24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776523 w 7366143"/>
                <a:gd name="connsiteY10" fmla="*/ 1951658 h 3072794"/>
                <a:gd name="connsiteX11" fmla="*/ 2771884 w 7366143"/>
                <a:gd name="connsiteY11" fmla="*/ 1636099 h 3072794"/>
                <a:gd name="connsiteX12" fmla="*/ 2780976 w 7366143"/>
                <a:gd name="connsiteY12" fmla="*/ 1517675 h 3072794"/>
                <a:gd name="connsiteX13" fmla="*/ 2887123 w 7366143"/>
                <a:gd name="connsiteY13" fmla="*/ 1124305 h 3072794"/>
                <a:gd name="connsiteX14" fmla="*/ 3056240 w 7366143"/>
                <a:gd name="connsiteY14" fmla="*/ 575240 h 3072794"/>
                <a:gd name="connsiteX15" fmla="*/ 2504789 w 7366143"/>
                <a:gd name="connsiteY15" fmla="*/ 544610 h 3072794"/>
                <a:gd name="connsiteX16" fmla="*/ 1959259 w 7366143"/>
                <a:gd name="connsiteY16" fmla="*/ 566731 h 3072794"/>
                <a:gd name="connsiteX17" fmla="*/ 2061726 w 7366143"/>
                <a:gd name="connsiteY17" fmla="*/ 1399130 h 3072794"/>
                <a:gd name="connsiteX18" fmla="*/ 2181489 w 7366143"/>
                <a:gd name="connsiteY18" fmla="*/ 1471330 h 3072794"/>
                <a:gd name="connsiteX19" fmla="*/ 2774732 w 7366143"/>
                <a:gd name="connsiteY19" fmla="*/ 1523919 h 3072794"/>
                <a:gd name="connsiteX20" fmla="*/ 2768488 w 7366143"/>
                <a:gd name="connsiteY20" fmla="*/ 1642555 h 3072794"/>
                <a:gd name="connsiteX21" fmla="*/ 1773148 w 7366143"/>
                <a:gd name="connsiteY21" fmla="*/ 1551754 h 3072794"/>
                <a:gd name="connsiteX22" fmla="*/ 1798177 w 7366143"/>
                <a:gd name="connsiteY22" fmla="*/ 1998580 h 3072794"/>
                <a:gd name="connsiteX23" fmla="*/ 0 w 7366143"/>
                <a:gd name="connsiteY23" fmla="*/ 1914215 h 3072794"/>
                <a:gd name="connsiteX24" fmla="*/ 63824 w 7366143"/>
                <a:gd name="connsiteY24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776523 w 7366143"/>
                <a:gd name="connsiteY10" fmla="*/ 1951658 h 3072794"/>
                <a:gd name="connsiteX11" fmla="*/ 2771884 w 7366143"/>
                <a:gd name="connsiteY11" fmla="*/ 1636099 h 3072794"/>
                <a:gd name="connsiteX12" fmla="*/ 2780976 w 7366143"/>
                <a:gd name="connsiteY12" fmla="*/ 1517675 h 3072794"/>
                <a:gd name="connsiteX13" fmla="*/ 2887123 w 7366143"/>
                <a:gd name="connsiteY13" fmla="*/ 1124305 h 3072794"/>
                <a:gd name="connsiteX14" fmla="*/ 2504789 w 7366143"/>
                <a:gd name="connsiteY14" fmla="*/ 544610 h 3072794"/>
                <a:gd name="connsiteX15" fmla="*/ 1959259 w 7366143"/>
                <a:gd name="connsiteY15" fmla="*/ 566731 h 3072794"/>
                <a:gd name="connsiteX16" fmla="*/ 2061726 w 7366143"/>
                <a:gd name="connsiteY16" fmla="*/ 1399130 h 3072794"/>
                <a:gd name="connsiteX17" fmla="*/ 2181489 w 7366143"/>
                <a:gd name="connsiteY17" fmla="*/ 1471330 h 3072794"/>
                <a:gd name="connsiteX18" fmla="*/ 2774732 w 7366143"/>
                <a:gd name="connsiteY18" fmla="*/ 1523919 h 3072794"/>
                <a:gd name="connsiteX19" fmla="*/ 2768488 w 7366143"/>
                <a:gd name="connsiteY19" fmla="*/ 1642555 h 3072794"/>
                <a:gd name="connsiteX20" fmla="*/ 1773148 w 7366143"/>
                <a:gd name="connsiteY20" fmla="*/ 1551754 h 3072794"/>
                <a:gd name="connsiteX21" fmla="*/ 1798177 w 7366143"/>
                <a:gd name="connsiteY21" fmla="*/ 1998580 h 3072794"/>
                <a:gd name="connsiteX22" fmla="*/ 0 w 7366143"/>
                <a:gd name="connsiteY22" fmla="*/ 1914215 h 3072794"/>
                <a:gd name="connsiteX23" fmla="*/ 63824 w 7366143"/>
                <a:gd name="connsiteY23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776523 w 7366143"/>
                <a:gd name="connsiteY10" fmla="*/ 1951658 h 3072794"/>
                <a:gd name="connsiteX11" fmla="*/ 2771884 w 7366143"/>
                <a:gd name="connsiteY11" fmla="*/ 1636099 h 3072794"/>
                <a:gd name="connsiteX12" fmla="*/ 2780976 w 7366143"/>
                <a:gd name="connsiteY12" fmla="*/ 1517675 h 3072794"/>
                <a:gd name="connsiteX13" fmla="*/ 3064036 w 7366143"/>
                <a:gd name="connsiteY13" fmla="*/ 578999 h 3072794"/>
                <a:gd name="connsiteX14" fmla="*/ 2504789 w 7366143"/>
                <a:gd name="connsiteY14" fmla="*/ 544610 h 3072794"/>
                <a:gd name="connsiteX15" fmla="*/ 1959259 w 7366143"/>
                <a:gd name="connsiteY15" fmla="*/ 566731 h 3072794"/>
                <a:gd name="connsiteX16" fmla="*/ 2061726 w 7366143"/>
                <a:gd name="connsiteY16" fmla="*/ 1399130 h 3072794"/>
                <a:gd name="connsiteX17" fmla="*/ 2181489 w 7366143"/>
                <a:gd name="connsiteY17" fmla="*/ 1471330 h 3072794"/>
                <a:gd name="connsiteX18" fmla="*/ 2774732 w 7366143"/>
                <a:gd name="connsiteY18" fmla="*/ 1523919 h 3072794"/>
                <a:gd name="connsiteX19" fmla="*/ 2768488 w 7366143"/>
                <a:gd name="connsiteY19" fmla="*/ 1642555 h 3072794"/>
                <a:gd name="connsiteX20" fmla="*/ 1773148 w 7366143"/>
                <a:gd name="connsiteY20" fmla="*/ 1551754 h 3072794"/>
                <a:gd name="connsiteX21" fmla="*/ 1798177 w 7366143"/>
                <a:gd name="connsiteY21" fmla="*/ 1998580 h 3072794"/>
                <a:gd name="connsiteX22" fmla="*/ 0 w 7366143"/>
                <a:gd name="connsiteY22" fmla="*/ 1914215 h 3072794"/>
                <a:gd name="connsiteX23" fmla="*/ 63824 w 7366143"/>
                <a:gd name="connsiteY23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776523 w 7366143"/>
                <a:gd name="connsiteY10" fmla="*/ 1951658 h 3072794"/>
                <a:gd name="connsiteX11" fmla="*/ 2771884 w 7366143"/>
                <a:gd name="connsiteY11" fmla="*/ 1636099 h 3072794"/>
                <a:gd name="connsiteX12" fmla="*/ 2780976 w 7366143"/>
                <a:gd name="connsiteY12" fmla="*/ 1517675 h 3072794"/>
                <a:gd name="connsiteX13" fmla="*/ 3064036 w 7366143"/>
                <a:gd name="connsiteY13" fmla="*/ 578999 h 3072794"/>
                <a:gd name="connsiteX14" fmla="*/ 2504789 w 7366143"/>
                <a:gd name="connsiteY14" fmla="*/ 544610 h 3072794"/>
                <a:gd name="connsiteX15" fmla="*/ 1959259 w 7366143"/>
                <a:gd name="connsiteY15" fmla="*/ 566731 h 3072794"/>
                <a:gd name="connsiteX16" fmla="*/ 2061726 w 7366143"/>
                <a:gd name="connsiteY16" fmla="*/ 1399130 h 3072794"/>
                <a:gd name="connsiteX17" fmla="*/ 2181489 w 7366143"/>
                <a:gd name="connsiteY17" fmla="*/ 1471330 h 3072794"/>
                <a:gd name="connsiteX18" fmla="*/ 2676910 w 7366143"/>
                <a:gd name="connsiteY18" fmla="*/ 1569708 h 3072794"/>
                <a:gd name="connsiteX19" fmla="*/ 2768488 w 7366143"/>
                <a:gd name="connsiteY19" fmla="*/ 1642555 h 3072794"/>
                <a:gd name="connsiteX20" fmla="*/ 1773148 w 7366143"/>
                <a:gd name="connsiteY20" fmla="*/ 1551754 h 3072794"/>
                <a:gd name="connsiteX21" fmla="*/ 1798177 w 7366143"/>
                <a:gd name="connsiteY21" fmla="*/ 1998580 h 3072794"/>
                <a:gd name="connsiteX22" fmla="*/ 0 w 7366143"/>
                <a:gd name="connsiteY22" fmla="*/ 1914215 h 3072794"/>
                <a:gd name="connsiteX23" fmla="*/ 63824 w 7366143"/>
                <a:gd name="connsiteY23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776523 w 7366143"/>
                <a:gd name="connsiteY10" fmla="*/ 1951658 h 3072794"/>
                <a:gd name="connsiteX11" fmla="*/ 2771884 w 7366143"/>
                <a:gd name="connsiteY11" fmla="*/ 1636099 h 3072794"/>
                <a:gd name="connsiteX12" fmla="*/ 3166021 w 7366143"/>
                <a:gd name="connsiteY12" fmla="*/ 635195 h 3072794"/>
                <a:gd name="connsiteX13" fmla="*/ 3064036 w 7366143"/>
                <a:gd name="connsiteY13" fmla="*/ 578999 h 3072794"/>
                <a:gd name="connsiteX14" fmla="*/ 2504789 w 7366143"/>
                <a:gd name="connsiteY14" fmla="*/ 544610 h 3072794"/>
                <a:gd name="connsiteX15" fmla="*/ 1959259 w 7366143"/>
                <a:gd name="connsiteY15" fmla="*/ 566731 h 3072794"/>
                <a:gd name="connsiteX16" fmla="*/ 2061726 w 7366143"/>
                <a:gd name="connsiteY16" fmla="*/ 1399130 h 3072794"/>
                <a:gd name="connsiteX17" fmla="*/ 2181489 w 7366143"/>
                <a:gd name="connsiteY17" fmla="*/ 1471330 h 3072794"/>
                <a:gd name="connsiteX18" fmla="*/ 2676910 w 7366143"/>
                <a:gd name="connsiteY18" fmla="*/ 1569708 h 3072794"/>
                <a:gd name="connsiteX19" fmla="*/ 2768488 w 7366143"/>
                <a:gd name="connsiteY19" fmla="*/ 1642555 h 3072794"/>
                <a:gd name="connsiteX20" fmla="*/ 1773148 w 7366143"/>
                <a:gd name="connsiteY20" fmla="*/ 1551754 h 3072794"/>
                <a:gd name="connsiteX21" fmla="*/ 1798177 w 7366143"/>
                <a:gd name="connsiteY21" fmla="*/ 1998580 h 3072794"/>
                <a:gd name="connsiteX22" fmla="*/ 0 w 7366143"/>
                <a:gd name="connsiteY22" fmla="*/ 1914215 h 3072794"/>
                <a:gd name="connsiteX23" fmla="*/ 63824 w 7366143"/>
                <a:gd name="connsiteY23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776523 w 7366143"/>
                <a:gd name="connsiteY10" fmla="*/ 1951658 h 3072794"/>
                <a:gd name="connsiteX11" fmla="*/ 2771884 w 7366143"/>
                <a:gd name="connsiteY11" fmla="*/ 1636099 h 3072794"/>
                <a:gd name="connsiteX12" fmla="*/ 3166021 w 7366143"/>
                <a:gd name="connsiteY12" fmla="*/ 635195 h 3072794"/>
                <a:gd name="connsiteX13" fmla="*/ 3064036 w 7366143"/>
                <a:gd name="connsiteY13" fmla="*/ 578999 h 3072794"/>
                <a:gd name="connsiteX14" fmla="*/ 2504789 w 7366143"/>
                <a:gd name="connsiteY14" fmla="*/ 544610 h 3072794"/>
                <a:gd name="connsiteX15" fmla="*/ 1959259 w 7366143"/>
                <a:gd name="connsiteY15" fmla="*/ 566731 h 3072794"/>
                <a:gd name="connsiteX16" fmla="*/ 2061726 w 7366143"/>
                <a:gd name="connsiteY16" fmla="*/ 1399130 h 3072794"/>
                <a:gd name="connsiteX17" fmla="*/ 2181489 w 7366143"/>
                <a:gd name="connsiteY17" fmla="*/ 1471330 h 3072794"/>
                <a:gd name="connsiteX18" fmla="*/ 2676910 w 7366143"/>
                <a:gd name="connsiteY18" fmla="*/ 1569708 h 3072794"/>
                <a:gd name="connsiteX19" fmla="*/ 2768488 w 7366143"/>
                <a:gd name="connsiteY19" fmla="*/ 1642555 h 3072794"/>
                <a:gd name="connsiteX20" fmla="*/ 1773148 w 7366143"/>
                <a:gd name="connsiteY20" fmla="*/ 1551754 h 3072794"/>
                <a:gd name="connsiteX21" fmla="*/ 1798177 w 7366143"/>
                <a:gd name="connsiteY21" fmla="*/ 1998580 h 3072794"/>
                <a:gd name="connsiteX22" fmla="*/ 0 w 7366143"/>
                <a:gd name="connsiteY22" fmla="*/ 1914215 h 3072794"/>
                <a:gd name="connsiteX23" fmla="*/ 63824 w 7366143"/>
                <a:gd name="connsiteY23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776523 w 7366143"/>
                <a:gd name="connsiteY10" fmla="*/ 1951658 h 3072794"/>
                <a:gd name="connsiteX11" fmla="*/ 2771884 w 7366143"/>
                <a:gd name="connsiteY11" fmla="*/ 1636099 h 3072794"/>
                <a:gd name="connsiteX12" fmla="*/ 3064036 w 7366143"/>
                <a:gd name="connsiteY12" fmla="*/ 578999 h 3072794"/>
                <a:gd name="connsiteX13" fmla="*/ 2504789 w 7366143"/>
                <a:gd name="connsiteY13" fmla="*/ 544610 h 3072794"/>
                <a:gd name="connsiteX14" fmla="*/ 1959259 w 7366143"/>
                <a:gd name="connsiteY14" fmla="*/ 566731 h 3072794"/>
                <a:gd name="connsiteX15" fmla="*/ 2061726 w 7366143"/>
                <a:gd name="connsiteY15" fmla="*/ 1399130 h 3072794"/>
                <a:gd name="connsiteX16" fmla="*/ 2181489 w 7366143"/>
                <a:gd name="connsiteY16" fmla="*/ 1471330 h 3072794"/>
                <a:gd name="connsiteX17" fmla="*/ 2676910 w 7366143"/>
                <a:gd name="connsiteY17" fmla="*/ 1569708 h 3072794"/>
                <a:gd name="connsiteX18" fmla="*/ 2768488 w 7366143"/>
                <a:gd name="connsiteY18" fmla="*/ 1642555 h 3072794"/>
                <a:gd name="connsiteX19" fmla="*/ 1773148 w 7366143"/>
                <a:gd name="connsiteY19" fmla="*/ 1551754 h 3072794"/>
                <a:gd name="connsiteX20" fmla="*/ 1798177 w 7366143"/>
                <a:gd name="connsiteY20" fmla="*/ 1998580 h 3072794"/>
                <a:gd name="connsiteX21" fmla="*/ 0 w 7366143"/>
                <a:gd name="connsiteY21" fmla="*/ 1914215 h 3072794"/>
                <a:gd name="connsiteX22" fmla="*/ 63824 w 7366143"/>
                <a:gd name="connsiteY22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776523 w 7366143"/>
                <a:gd name="connsiteY10" fmla="*/ 1951658 h 3072794"/>
                <a:gd name="connsiteX11" fmla="*/ 2771884 w 7366143"/>
                <a:gd name="connsiteY11" fmla="*/ 1636099 h 3072794"/>
                <a:gd name="connsiteX12" fmla="*/ 3064036 w 7366143"/>
                <a:gd name="connsiteY12" fmla="*/ 578999 h 3072794"/>
                <a:gd name="connsiteX13" fmla="*/ 2504789 w 7366143"/>
                <a:gd name="connsiteY13" fmla="*/ 544610 h 3072794"/>
                <a:gd name="connsiteX14" fmla="*/ 1959259 w 7366143"/>
                <a:gd name="connsiteY14" fmla="*/ 566731 h 3072794"/>
                <a:gd name="connsiteX15" fmla="*/ 2061726 w 7366143"/>
                <a:gd name="connsiteY15" fmla="*/ 1399130 h 3072794"/>
                <a:gd name="connsiteX16" fmla="*/ 2181489 w 7366143"/>
                <a:gd name="connsiteY16" fmla="*/ 1471330 h 3072794"/>
                <a:gd name="connsiteX17" fmla="*/ 2676910 w 7366143"/>
                <a:gd name="connsiteY17" fmla="*/ 1569708 h 3072794"/>
                <a:gd name="connsiteX18" fmla="*/ 2643609 w 7366143"/>
                <a:gd name="connsiteY18" fmla="*/ 1274161 h 3072794"/>
                <a:gd name="connsiteX19" fmla="*/ 1773148 w 7366143"/>
                <a:gd name="connsiteY19" fmla="*/ 1551754 h 3072794"/>
                <a:gd name="connsiteX20" fmla="*/ 1798177 w 7366143"/>
                <a:gd name="connsiteY20" fmla="*/ 1998580 h 3072794"/>
                <a:gd name="connsiteX21" fmla="*/ 0 w 7366143"/>
                <a:gd name="connsiteY21" fmla="*/ 1914215 h 3072794"/>
                <a:gd name="connsiteX22" fmla="*/ 63824 w 7366143"/>
                <a:gd name="connsiteY22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776523 w 7366143"/>
                <a:gd name="connsiteY10" fmla="*/ 1951658 h 3072794"/>
                <a:gd name="connsiteX11" fmla="*/ 3142359 w 7366143"/>
                <a:gd name="connsiteY11" fmla="*/ 784838 h 3072794"/>
                <a:gd name="connsiteX12" fmla="*/ 3064036 w 7366143"/>
                <a:gd name="connsiteY12" fmla="*/ 578999 h 3072794"/>
                <a:gd name="connsiteX13" fmla="*/ 2504789 w 7366143"/>
                <a:gd name="connsiteY13" fmla="*/ 544610 h 3072794"/>
                <a:gd name="connsiteX14" fmla="*/ 1959259 w 7366143"/>
                <a:gd name="connsiteY14" fmla="*/ 566731 h 3072794"/>
                <a:gd name="connsiteX15" fmla="*/ 2061726 w 7366143"/>
                <a:gd name="connsiteY15" fmla="*/ 1399130 h 3072794"/>
                <a:gd name="connsiteX16" fmla="*/ 2181489 w 7366143"/>
                <a:gd name="connsiteY16" fmla="*/ 1471330 h 3072794"/>
                <a:gd name="connsiteX17" fmla="*/ 2676910 w 7366143"/>
                <a:gd name="connsiteY17" fmla="*/ 1569708 h 3072794"/>
                <a:gd name="connsiteX18" fmla="*/ 2643609 w 7366143"/>
                <a:gd name="connsiteY18" fmla="*/ 1274161 h 3072794"/>
                <a:gd name="connsiteX19" fmla="*/ 1773148 w 7366143"/>
                <a:gd name="connsiteY19" fmla="*/ 1551754 h 3072794"/>
                <a:gd name="connsiteX20" fmla="*/ 1798177 w 7366143"/>
                <a:gd name="connsiteY20" fmla="*/ 1998580 h 3072794"/>
                <a:gd name="connsiteX21" fmla="*/ 0 w 7366143"/>
                <a:gd name="connsiteY21" fmla="*/ 1914215 h 3072794"/>
                <a:gd name="connsiteX22" fmla="*/ 63824 w 7366143"/>
                <a:gd name="connsiteY22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776523 w 7366143"/>
                <a:gd name="connsiteY10" fmla="*/ 1951658 h 3072794"/>
                <a:gd name="connsiteX11" fmla="*/ 3064036 w 7366143"/>
                <a:gd name="connsiteY11" fmla="*/ 578999 h 3072794"/>
                <a:gd name="connsiteX12" fmla="*/ 2504789 w 7366143"/>
                <a:gd name="connsiteY12" fmla="*/ 544610 h 3072794"/>
                <a:gd name="connsiteX13" fmla="*/ 1959259 w 7366143"/>
                <a:gd name="connsiteY13" fmla="*/ 566731 h 3072794"/>
                <a:gd name="connsiteX14" fmla="*/ 2061726 w 7366143"/>
                <a:gd name="connsiteY14" fmla="*/ 1399130 h 3072794"/>
                <a:gd name="connsiteX15" fmla="*/ 2181489 w 7366143"/>
                <a:gd name="connsiteY15" fmla="*/ 1471330 h 3072794"/>
                <a:gd name="connsiteX16" fmla="*/ 2676910 w 7366143"/>
                <a:gd name="connsiteY16" fmla="*/ 1569708 h 3072794"/>
                <a:gd name="connsiteX17" fmla="*/ 2643609 w 7366143"/>
                <a:gd name="connsiteY17" fmla="*/ 1274161 h 3072794"/>
                <a:gd name="connsiteX18" fmla="*/ 1773148 w 7366143"/>
                <a:gd name="connsiteY18" fmla="*/ 1551754 h 3072794"/>
                <a:gd name="connsiteX19" fmla="*/ 1798177 w 7366143"/>
                <a:gd name="connsiteY19" fmla="*/ 1998580 h 3072794"/>
                <a:gd name="connsiteX20" fmla="*/ 0 w 7366143"/>
                <a:gd name="connsiteY20" fmla="*/ 1914215 h 3072794"/>
                <a:gd name="connsiteX21" fmla="*/ 63824 w 7366143"/>
                <a:gd name="connsiteY21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3064036 w 7366143"/>
                <a:gd name="connsiteY10" fmla="*/ 578999 h 3072794"/>
                <a:gd name="connsiteX11" fmla="*/ 2504789 w 7366143"/>
                <a:gd name="connsiteY11" fmla="*/ 544610 h 3072794"/>
                <a:gd name="connsiteX12" fmla="*/ 1959259 w 7366143"/>
                <a:gd name="connsiteY12" fmla="*/ 566731 h 3072794"/>
                <a:gd name="connsiteX13" fmla="*/ 2061726 w 7366143"/>
                <a:gd name="connsiteY13" fmla="*/ 1399130 h 3072794"/>
                <a:gd name="connsiteX14" fmla="*/ 2181489 w 7366143"/>
                <a:gd name="connsiteY14" fmla="*/ 1471330 h 3072794"/>
                <a:gd name="connsiteX15" fmla="*/ 2676910 w 7366143"/>
                <a:gd name="connsiteY15" fmla="*/ 1569708 h 3072794"/>
                <a:gd name="connsiteX16" fmla="*/ 2643609 w 7366143"/>
                <a:gd name="connsiteY16" fmla="*/ 1274161 h 3072794"/>
                <a:gd name="connsiteX17" fmla="*/ 1773148 w 7366143"/>
                <a:gd name="connsiteY17" fmla="*/ 1551754 h 3072794"/>
                <a:gd name="connsiteX18" fmla="*/ 1798177 w 7366143"/>
                <a:gd name="connsiteY18" fmla="*/ 1998580 h 3072794"/>
                <a:gd name="connsiteX19" fmla="*/ 0 w 7366143"/>
                <a:gd name="connsiteY19" fmla="*/ 1914215 h 3072794"/>
                <a:gd name="connsiteX20" fmla="*/ 63824 w 7366143"/>
                <a:gd name="connsiteY20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926669 w 7366143"/>
                <a:gd name="connsiteY10" fmla="*/ 1170094 h 3072794"/>
                <a:gd name="connsiteX11" fmla="*/ 3064036 w 7366143"/>
                <a:gd name="connsiteY11" fmla="*/ 578999 h 3072794"/>
                <a:gd name="connsiteX12" fmla="*/ 2504789 w 7366143"/>
                <a:gd name="connsiteY12" fmla="*/ 544610 h 3072794"/>
                <a:gd name="connsiteX13" fmla="*/ 1959259 w 7366143"/>
                <a:gd name="connsiteY13" fmla="*/ 566731 h 3072794"/>
                <a:gd name="connsiteX14" fmla="*/ 2061726 w 7366143"/>
                <a:gd name="connsiteY14" fmla="*/ 1399130 h 3072794"/>
                <a:gd name="connsiteX15" fmla="*/ 2181489 w 7366143"/>
                <a:gd name="connsiteY15" fmla="*/ 1471330 h 3072794"/>
                <a:gd name="connsiteX16" fmla="*/ 2676910 w 7366143"/>
                <a:gd name="connsiteY16" fmla="*/ 1569708 h 3072794"/>
                <a:gd name="connsiteX17" fmla="*/ 2643609 w 7366143"/>
                <a:gd name="connsiteY17" fmla="*/ 1274161 h 3072794"/>
                <a:gd name="connsiteX18" fmla="*/ 1773148 w 7366143"/>
                <a:gd name="connsiteY18" fmla="*/ 1551754 h 3072794"/>
                <a:gd name="connsiteX19" fmla="*/ 1798177 w 7366143"/>
                <a:gd name="connsiteY19" fmla="*/ 1998580 h 3072794"/>
                <a:gd name="connsiteX20" fmla="*/ 0 w 7366143"/>
                <a:gd name="connsiteY20" fmla="*/ 1914215 h 3072794"/>
                <a:gd name="connsiteX21" fmla="*/ 63824 w 7366143"/>
                <a:gd name="connsiteY21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3168102 w 7366143"/>
                <a:gd name="connsiteY10" fmla="*/ 637275 h 3072794"/>
                <a:gd name="connsiteX11" fmla="*/ 3064036 w 7366143"/>
                <a:gd name="connsiteY11" fmla="*/ 578999 h 3072794"/>
                <a:gd name="connsiteX12" fmla="*/ 2504789 w 7366143"/>
                <a:gd name="connsiteY12" fmla="*/ 544610 h 3072794"/>
                <a:gd name="connsiteX13" fmla="*/ 1959259 w 7366143"/>
                <a:gd name="connsiteY13" fmla="*/ 566731 h 3072794"/>
                <a:gd name="connsiteX14" fmla="*/ 2061726 w 7366143"/>
                <a:gd name="connsiteY14" fmla="*/ 1399130 h 3072794"/>
                <a:gd name="connsiteX15" fmla="*/ 2181489 w 7366143"/>
                <a:gd name="connsiteY15" fmla="*/ 1471330 h 3072794"/>
                <a:gd name="connsiteX16" fmla="*/ 2676910 w 7366143"/>
                <a:gd name="connsiteY16" fmla="*/ 1569708 h 3072794"/>
                <a:gd name="connsiteX17" fmla="*/ 2643609 w 7366143"/>
                <a:gd name="connsiteY17" fmla="*/ 1274161 h 3072794"/>
                <a:gd name="connsiteX18" fmla="*/ 1773148 w 7366143"/>
                <a:gd name="connsiteY18" fmla="*/ 1551754 h 3072794"/>
                <a:gd name="connsiteX19" fmla="*/ 1798177 w 7366143"/>
                <a:gd name="connsiteY19" fmla="*/ 1998580 h 3072794"/>
                <a:gd name="connsiteX20" fmla="*/ 0 w 7366143"/>
                <a:gd name="connsiteY20" fmla="*/ 1914215 h 3072794"/>
                <a:gd name="connsiteX21" fmla="*/ 63824 w 7366143"/>
                <a:gd name="connsiteY21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845497 w 7366143"/>
                <a:gd name="connsiteY10" fmla="*/ 1646717 h 3072794"/>
                <a:gd name="connsiteX11" fmla="*/ 3168102 w 7366143"/>
                <a:gd name="connsiteY11" fmla="*/ 637275 h 3072794"/>
                <a:gd name="connsiteX12" fmla="*/ 3064036 w 7366143"/>
                <a:gd name="connsiteY12" fmla="*/ 578999 h 3072794"/>
                <a:gd name="connsiteX13" fmla="*/ 2504789 w 7366143"/>
                <a:gd name="connsiteY13" fmla="*/ 544610 h 3072794"/>
                <a:gd name="connsiteX14" fmla="*/ 1959259 w 7366143"/>
                <a:gd name="connsiteY14" fmla="*/ 566731 h 3072794"/>
                <a:gd name="connsiteX15" fmla="*/ 2061726 w 7366143"/>
                <a:gd name="connsiteY15" fmla="*/ 1399130 h 3072794"/>
                <a:gd name="connsiteX16" fmla="*/ 2181489 w 7366143"/>
                <a:gd name="connsiteY16" fmla="*/ 1471330 h 3072794"/>
                <a:gd name="connsiteX17" fmla="*/ 2676910 w 7366143"/>
                <a:gd name="connsiteY17" fmla="*/ 1569708 h 3072794"/>
                <a:gd name="connsiteX18" fmla="*/ 2643609 w 7366143"/>
                <a:gd name="connsiteY18" fmla="*/ 1274161 h 3072794"/>
                <a:gd name="connsiteX19" fmla="*/ 1773148 w 7366143"/>
                <a:gd name="connsiteY19" fmla="*/ 1551754 h 3072794"/>
                <a:gd name="connsiteX20" fmla="*/ 1798177 w 7366143"/>
                <a:gd name="connsiteY20" fmla="*/ 1998580 h 3072794"/>
                <a:gd name="connsiteX21" fmla="*/ 0 w 7366143"/>
                <a:gd name="connsiteY21" fmla="*/ 1914215 h 3072794"/>
                <a:gd name="connsiteX22" fmla="*/ 63824 w 7366143"/>
                <a:gd name="connsiteY22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897530 w 7366143"/>
                <a:gd name="connsiteY10" fmla="*/ 1659205 h 3072794"/>
                <a:gd name="connsiteX11" fmla="*/ 3168102 w 7366143"/>
                <a:gd name="connsiteY11" fmla="*/ 637275 h 3072794"/>
                <a:gd name="connsiteX12" fmla="*/ 3064036 w 7366143"/>
                <a:gd name="connsiteY12" fmla="*/ 578999 h 3072794"/>
                <a:gd name="connsiteX13" fmla="*/ 2504789 w 7366143"/>
                <a:gd name="connsiteY13" fmla="*/ 544610 h 3072794"/>
                <a:gd name="connsiteX14" fmla="*/ 1959259 w 7366143"/>
                <a:gd name="connsiteY14" fmla="*/ 566731 h 3072794"/>
                <a:gd name="connsiteX15" fmla="*/ 2061726 w 7366143"/>
                <a:gd name="connsiteY15" fmla="*/ 1399130 h 3072794"/>
                <a:gd name="connsiteX16" fmla="*/ 2181489 w 7366143"/>
                <a:gd name="connsiteY16" fmla="*/ 1471330 h 3072794"/>
                <a:gd name="connsiteX17" fmla="*/ 2676910 w 7366143"/>
                <a:gd name="connsiteY17" fmla="*/ 1569708 h 3072794"/>
                <a:gd name="connsiteX18" fmla="*/ 2643609 w 7366143"/>
                <a:gd name="connsiteY18" fmla="*/ 1274161 h 3072794"/>
                <a:gd name="connsiteX19" fmla="*/ 1773148 w 7366143"/>
                <a:gd name="connsiteY19" fmla="*/ 1551754 h 3072794"/>
                <a:gd name="connsiteX20" fmla="*/ 1798177 w 7366143"/>
                <a:gd name="connsiteY20" fmla="*/ 1998580 h 3072794"/>
                <a:gd name="connsiteX21" fmla="*/ 0 w 7366143"/>
                <a:gd name="connsiteY21" fmla="*/ 1914215 h 3072794"/>
                <a:gd name="connsiteX22" fmla="*/ 63824 w 7366143"/>
                <a:gd name="connsiteY22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762245 w 7366143"/>
                <a:gd name="connsiteY10" fmla="*/ 1931858 h 3072794"/>
                <a:gd name="connsiteX11" fmla="*/ 2897530 w 7366143"/>
                <a:gd name="connsiteY11" fmla="*/ 1659205 h 3072794"/>
                <a:gd name="connsiteX12" fmla="*/ 3168102 w 7366143"/>
                <a:gd name="connsiteY12" fmla="*/ 637275 h 3072794"/>
                <a:gd name="connsiteX13" fmla="*/ 3064036 w 7366143"/>
                <a:gd name="connsiteY13" fmla="*/ 578999 h 3072794"/>
                <a:gd name="connsiteX14" fmla="*/ 2504789 w 7366143"/>
                <a:gd name="connsiteY14" fmla="*/ 544610 h 3072794"/>
                <a:gd name="connsiteX15" fmla="*/ 1959259 w 7366143"/>
                <a:gd name="connsiteY15" fmla="*/ 566731 h 3072794"/>
                <a:gd name="connsiteX16" fmla="*/ 2061726 w 7366143"/>
                <a:gd name="connsiteY16" fmla="*/ 1399130 h 3072794"/>
                <a:gd name="connsiteX17" fmla="*/ 2181489 w 7366143"/>
                <a:gd name="connsiteY17" fmla="*/ 1471330 h 3072794"/>
                <a:gd name="connsiteX18" fmla="*/ 2676910 w 7366143"/>
                <a:gd name="connsiteY18" fmla="*/ 1569708 h 3072794"/>
                <a:gd name="connsiteX19" fmla="*/ 2643609 w 7366143"/>
                <a:gd name="connsiteY19" fmla="*/ 1274161 h 3072794"/>
                <a:gd name="connsiteX20" fmla="*/ 1773148 w 7366143"/>
                <a:gd name="connsiteY20" fmla="*/ 1551754 h 3072794"/>
                <a:gd name="connsiteX21" fmla="*/ 1798177 w 7366143"/>
                <a:gd name="connsiteY21" fmla="*/ 1998580 h 3072794"/>
                <a:gd name="connsiteX22" fmla="*/ 0 w 7366143"/>
                <a:gd name="connsiteY22" fmla="*/ 1914215 h 3072794"/>
                <a:gd name="connsiteX23" fmla="*/ 63824 w 7366143"/>
                <a:gd name="connsiteY23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20198 w 7366143"/>
                <a:gd name="connsiteY9" fmla="*/ 2025721 h 3072794"/>
                <a:gd name="connsiteX10" fmla="*/ 2899612 w 7366143"/>
                <a:gd name="connsiteY10" fmla="*/ 2133747 h 3072794"/>
                <a:gd name="connsiteX11" fmla="*/ 2897530 w 7366143"/>
                <a:gd name="connsiteY11" fmla="*/ 1659205 h 3072794"/>
                <a:gd name="connsiteX12" fmla="*/ 3168102 w 7366143"/>
                <a:gd name="connsiteY12" fmla="*/ 637275 h 3072794"/>
                <a:gd name="connsiteX13" fmla="*/ 3064036 w 7366143"/>
                <a:gd name="connsiteY13" fmla="*/ 578999 h 3072794"/>
                <a:gd name="connsiteX14" fmla="*/ 2504789 w 7366143"/>
                <a:gd name="connsiteY14" fmla="*/ 544610 h 3072794"/>
                <a:gd name="connsiteX15" fmla="*/ 1959259 w 7366143"/>
                <a:gd name="connsiteY15" fmla="*/ 566731 h 3072794"/>
                <a:gd name="connsiteX16" fmla="*/ 2061726 w 7366143"/>
                <a:gd name="connsiteY16" fmla="*/ 1399130 h 3072794"/>
                <a:gd name="connsiteX17" fmla="*/ 2181489 w 7366143"/>
                <a:gd name="connsiteY17" fmla="*/ 1471330 h 3072794"/>
                <a:gd name="connsiteX18" fmla="*/ 2676910 w 7366143"/>
                <a:gd name="connsiteY18" fmla="*/ 1569708 h 3072794"/>
                <a:gd name="connsiteX19" fmla="*/ 2643609 w 7366143"/>
                <a:gd name="connsiteY19" fmla="*/ 1274161 h 3072794"/>
                <a:gd name="connsiteX20" fmla="*/ 1773148 w 7366143"/>
                <a:gd name="connsiteY20" fmla="*/ 1551754 h 3072794"/>
                <a:gd name="connsiteX21" fmla="*/ 1798177 w 7366143"/>
                <a:gd name="connsiteY21" fmla="*/ 1998580 h 3072794"/>
                <a:gd name="connsiteX22" fmla="*/ 0 w 7366143"/>
                <a:gd name="connsiteY22" fmla="*/ 1914215 h 3072794"/>
                <a:gd name="connsiteX23" fmla="*/ 63824 w 7366143"/>
                <a:gd name="connsiteY23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803451 w 7366143"/>
                <a:gd name="connsiteY9" fmla="*/ 2094405 h 3072794"/>
                <a:gd name="connsiteX10" fmla="*/ 2899612 w 7366143"/>
                <a:gd name="connsiteY10" fmla="*/ 2133747 h 3072794"/>
                <a:gd name="connsiteX11" fmla="*/ 2897530 w 7366143"/>
                <a:gd name="connsiteY11" fmla="*/ 1659205 h 3072794"/>
                <a:gd name="connsiteX12" fmla="*/ 3168102 w 7366143"/>
                <a:gd name="connsiteY12" fmla="*/ 637275 h 3072794"/>
                <a:gd name="connsiteX13" fmla="*/ 3064036 w 7366143"/>
                <a:gd name="connsiteY13" fmla="*/ 578999 h 3072794"/>
                <a:gd name="connsiteX14" fmla="*/ 2504789 w 7366143"/>
                <a:gd name="connsiteY14" fmla="*/ 544610 h 3072794"/>
                <a:gd name="connsiteX15" fmla="*/ 1959259 w 7366143"/>
                <a:gd name="connsiteY15" fmla="*/ 566731 h 3072794"/>
                <a:gd name="connsiteX16" fmla="*/ 2061726 w 7366143"/>
                <a:gd name="connsiteY16" fmla="*/ 1399130 h 3072794"/>
                <a:gd name="connsiteX17" fmla="*/ 2181489 w 7366143"/>
                <a:gd name="connsiteY17" fmla="*/ 1471330 h 3072794"/>
                <a:gd name="connsiteX18" fmla="*/ 2676910 w 7366143"/>
                <a:gd name="connsiteY18" fmla="*/ 1569708 h 3072794"/>
                <a:gd name="connsiteX19" fmla="*/ 2643609 w 7366143"/>
                <a:gd name="connsiteY19" fmla="*/ 1274161 h 3072794"/>
                <a:gd name="connsiteX20" fmla="*/ 1773148 w 7366143"/>
                <a:gd name="connsiteY20" fmla="*/ 1551754 h 3072794"/>
                <a:gd name="connsiteX21" fmla="*/ 1798177 w 7366143"/>
                <a:gd name="connsiteY21" fmla="*/ 1998580 h 3072794"/>
                <a:gd name="connsiteX22" fmla="*/ 0 w 7366143"/>
                <a:gd name="connsiteY22" fmla="*/ 1914215 h 3072794"/>
                <a:gd name="connsiteX23" fmla="*/ 63824 w 7366143"/>
                <a:gd name="connsiteY23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16455 w 7366143"/>
                <a:gd name="connsiteY9" fmla="*/ 2083795 h 3072794"/>
                <a:gd name="connsiteX10" fmla="*/ 2803451 w 7366143"/>
                <a:gd name="connsiteY10" fmla="*/ 2094405 h 3072794"/>
                <a:gd name="connsiteX11" fmla="*/ 2899612 w 7366143"/>
                <a:gd name="connsiteY11" fmla="*/ 2133747 h 3072794"/>
                <a:gd name="connsiteX12" fmla="*/ 2897530 w 7366143"/>
                <a:gd name="connsiteY12" fmla="*/ 1659205 h 3072794"/>
                <a:gd name="connsiteX13" fmla="*/ 3168102 w 7366143"/>
                <a:gd name="connsiteY13" fmla="*/ 637275 h 3072794"/>
                <a:gd name="connsiteX14" fmla="*/ 3064036 w 7366143"/>
                <a:gd name="connsiteY14" fmla="*/ 578999 h 3072794"/>
                <a:gd name="connsiteX15" fmla="*/ 2504789 w 7366143"/>
                <a:gd name="connsiteY15" fmla="*/ 544610 h 3072794"/>
                <a:gd name="connsiteX16" fmla="*/ 1959259 w 7366143"/>
                <a:gd name="connsiteY16" fmla="*/ 566731 h 3072794"/>
                <a:gd name="connsiteX17" fmla="*/ 2061726 w 7366143"/>
                <a:gd name="connsiteY17" fmla="*/ 1399130 h 3072794"/>
                <a:gd name="connsiteX18" fmla="*/ 2181489 w 7366143"/>
                <a:gd name="connsiteY18" fmla="*/ 1471330 h 3072794"/>
                <a:gd name="connsiteX19" fmla="*/ 2676910 w 7366143"/>
                <a:gd name="connsiteY19" fmla="*/ 1569708 h 3072794"/>
                <a:gd name="connsiteX20" fmla="*/ 2643609 w 7366143"/>
                <a:gd name="connsiteY20" fmla="*/ 1274161 h 3072794"/>
                <a:gd name="connsiteX21" fmla="*/ 1773148 w 7366143"/>
                <a:gd name="connsiteY21" fmla="*/ 1551754 h 3072794"/>
                <a:gd name="connsiteX22" fmla="*/ 1798177 w 7366143"/>
                <a:gd name="connsiteY22" fmla="*/ 1998580 h 3072794"/>
                <a:gd name="connsiteX23" fmla="*/ 0 w 7366143"/>
                <a:gd name="connsiteY23" fmla="*/ 1914215 h 3072794"/>
                <a:gd name="connsiteX24" fmla="*/ 63824 w 7366143"/>
                <a:gd name="connsiteY24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2080780 w 7366143"/>
                <a:gd name="connsiteY8" fmla="*/ 2024723 h 3072794"/>
                <a:gd name="connsiteX9" fmla="*/ 2797626 w 7366143"/>
                <a:gd name="connsiteY9" fmla="*/ 2112933 h 3072794"/>
                <a:gd name="connsiteX10" fmla="*/ 2803451 w 7366143"/>
                <a:gd name="connsiteY10" fmla="*/ 2094405 h 3072794"/>
                <a:gd name="connsiteX11" fmla="*/ 2899612 w 7366143"/>
                <a:gd name="connsiteY11" fmla="*/ 2133747 h 3072794"/>
                <a:gd name="connsiteX12" fmla="*/ 2897530 w 7366143"/>
                <a:gd name="connsiteY12" fmla="*/ 1659205 h 3072794"/>
                <a:gd name="connsiteX13" fmla="*/ 3168102 w 7366143"/>
                <a:gd name="connsiteY13" fmla="*/ 637275 h 3072794"/>
                <a:gd name="connsiteX14" fmla="*/ 3064036 w 7366143"/>
                <a:gd name="connsiteY14" fmla="*/ 578999 h 3072794"/>
                <a:gd name="connsiteX15" fmla="*/ 2504789 w 7366143"/>
                <a:gd name="connsiteY15" fmla="*/ 544610 h 3072794"/>
                <a:gd name="connsiteX16" fmla="*/ 1959259 w 7366143"/>
                <a:gd name="connsiteY16" fmla="*/ 566731 h 3072794"/>
                <a:gd name="connsiteX17" fmla="*/ 2061726 w 7366143"/>
                <a:gd name="connsiteY17" fmla="*/ 1399130 h 3072794"/>
                <a:gd name="connsiteX18" fmla="*/ 2181489 w 7366143"/>
                <a:gd name="connsiteY18" fmla="*/ 1471330 h 3072794"/>
                <a:gd name="connsiteX19" fmla="*/ 2676910 w 7366143"/>
                <a:gd name="connsiteY19" fmla="*/ 1569708 h 3072794"/>
                <a:gd name="connsiteX20" fmla="*/ 2643609 w 7366143"/>
                <a:gd name="connsiteY20" fmla="*/ 1274161 h 3072794"/>
                <a:gd name="connsiteX21" fmla="*/ 1773148 w 7366143"/>
                <a:gd name="connsiteY21" fmla="*/ 1551754 h 3072794"/>
                <a:gd name="connsiteX22" fmla="*/ 1798177 w 7366143"/>
                <a:gd name="connsiteY22" fmla="*/ 1998580 h 3072794"/>
                <a:gd name="connsiteX23" fmla="*/ 0 w 7366143"/>
                <a:gd name="connsiteY23" fmla="*/ 1914215 h 3072794"/>
                <a:gd name="connsiteX24" fmla="*/ 63824 w 7366143"/>
                <a:gd name="connsiteY24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95871 w 7366143"/>
                <a:gd name="connsiteY7" fmla="*/ 2016239 h 3072794"/>
                <a:gd name="connsiteX8" fmla="*/ 1893461 w 7366143"/>
                <a:gd name="connsiteY8" fmla="*/ 2116302 h 3072794"/>
                <a:gd name="connsiteX9" fmla="*/ 2797626 w 7366143"/>
                <a:gd name="connsiteY9" fmla="*/ 2112933 h 3072794"/>
                <a:gd name="connsiteX10" fmla="*/ 2803451 w 7366143"/>
                <a:gd name="connsiteY10" fmla="*/ 2094405 h 3072794"/>
                <a:gd name="connsiteX11" fmla="*/ 2899612 w 7366143"/>
                <a:gd name="connsiteY11" fmla="*/ 2133747 h 3072794"/>
                <a:gd name="connsiteX12" fmla="*/ 2897530 w 7366143"/>
                <a:gd name="connsiteY12" fmla="*/ 1659205 h 3072794"/>
                <a:gd name="connsiteX13" fmla="*/ 3168102 w 7366143"/>
                <a:gd name="connsiteY13" fmla="*/ 637275 h 3072794"/>
                <a:gd name="connsiteX14" fmla="*/ 3064036 w 7366143"/>
                <a:gd name="connsiteY14" fmla="*/ 578999 h 3072794"/>
                <a:gd name="connsiteX15" fmla="*/ 2504789 w 7366143"/>
                <a:gd name="connsiteY15" fmla="*/ 544610 h 3072794"/>
                <a:gd name="connsiteX16" fmla="*/ 1959259 w 7366143"/>
                <a:gd name="connsiteY16" fmla="*/ 566731 h 3072794"/>
                <a:gd name="connsiteX17" fmla="*/ 2061726 w 7366143"/>
                <a:gd name="connsiteY17" fmla="*/ 1399130 h 3072794"/>
                <a:gd name="connsiteX18" fmla="*/ 2181489 w 7366143"/>
                <a:gd name="connsiteY18" fmla="*/ 1471330 h 3072794"/>
                <a:gd name="connsiteX19" fmla="*/ 2676910 w 7366143"/>
                <a:gd name="connsiteY19" fmla="*/ 1569708 h 3072794"/>
                <a:gd name="connsiteX20" fmla="*/ 2643609 w 7366143"/>
                <a:gd name="connsiteY20" fmla="*/ 1274161 h 3072794"/>
                <a:gd name="connsiteX21" fmla="*/ 1773148 w 7366143"/>
                <a:gd name="connsiteY21" fmla="*/ 1551754 h 3072794"/>
                <a:gd name="connsiteX22" fmla="*/ 1798177 w 7366143"/>
                <a:gd name="connsiteY22" fmla="*/ 1998580 h 3072794"/>
                <a:gd name="connsiteX23" fmla="*/ 0 w 7366143"/>
                <a:gd name="connsiteY23" fmla="*/ 1914215 h 3072794"/>
                <a:gd name="connsiteX24" fmla="*/ 63824 w 7366143"/>
                <a:gd name="connsiteY24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75058 w 7366143"/>
                <a:gd name="connsiteY7" fmla="*/ 2047459 h 3072794"/>
                <a:gd name="connsiteX8" fmla="*/ 1893461 w 7366143"/>
                <a:gd name="connsiteY8" fmla="*/ 2116302 h 3072794"/>
                <a:gd name="connsiteX9" fmla="*/ 2797626 w 7366143"/>
                <a:gd name="connsiteY9" fmla="*/ 2112933 h 3072794"/>
                <a:gd name="connsiteX10" fmla="*/ 2803451 w 7366143"/>
                <a:gd name="connsiteY10" fmla="*/ 2094405 h 3072794"/>
                <a:gd name="connsiteX11" fmla="*/ 2899612 w 7366143"/>
                <a:gd name="connsiteY11" fmla="*/ 2133747 h 3072794"/>
                <a:gd name="connsiteX12" fmla="*/ 2897530 w 7366143"/>
                <a:gd name="connsiteY12" fmla="*/ 1659205 h 3072794"/>
                <a:gd name="connsiteX13" fmla="*/ 3168102 w 7366143"/>
                <a:gd name="connsiteY13" fmla="*/ 637275 h 3072794"/>
                <a:gd name="connsiteX14" fmla="*/ 3064036 w 7366143"/>
                <a:gd name="connsiteY14" fmla="*/ 578999 h 3072794"/>
                <a:gd name="connsiteX15" fmla="*/ 2504789 w 7366143"/>
                <a:gd name="connsiteY15" fmla="*/ 544610 h 3072794"/>
                <a:gd name="connsiteX16" fmla="*/ 1959259 w 7366143"/>
                <a:gd name="connsiteY16" fmla="*/ 566731 h 3072794"/>
                <a:gd name="connsiteX17" fmla="*/ 2061726 w 7366143"/>
                <a:gd name="connsiteY17" fmla="*/ 1399130 h 3072794"/>
                <a:gd name="connsiteX18" fmla="*/ 2181489 w 7366143"/>
                <a:gd name="connsiteY18" fmla="*/ 1471330 h 3072794"/>
                <a:gd name="connsiteX19" fmla="*/ 2676910 w 7366143"/>
                <a:gd name="connsiteY19" fmla="*/ 1569708 h 3072794"/>
                <a:gd name="connsiteX20" fmla="*/ 2643609 w 7366143"/>
                <a:gd name="connsiteY20" fmla="*/ 1274161 h 3072794"/>
                <a:gd name="connsiteX21" fmla="*/ 1773148 w 7366143"/>
                <a:gd name="connsiteY21" fmla="*/ 1551754 h 3072794"/>
                <a:gd name="connsiteX22" fmla="*/ 1798177 w 7366143"/>
                <a:gd name="connsiteY22" fmla="*/ 1998580 h 3072794"/>
                <a:gd name="connsiteX23" fmla="*/ 0 w 7366143"/>
                <a:gd name="connsiteY23" fmla="*/ 1914215 h 3072794"/>
                <a:gd name="connsiteX24" fmla="*/ 63824 w 7366143"/>
                <a:gd name="connsiteY24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75058 w 7366143"/>
                <a:gd name="connsiteY7" fmla="*/ 2047459 h 3072794"/>
                <a:gd name="connsiteX8" fmla="*/ 1893461 w 7366143"/>
                <a:gd name="connsiteY8" fmla="*/ 2116302 h 3072794"/>
                <a:gd name="connsiteX9" fmla="*/ 2797626 w 7366143"/>
                <a:gd name="connsiteY9" fmla="*/ 2112933 h 3072794"/>
                <a:gd name="connsiteX10" fmla="*/ 2803451 w 7366143"/>
                <a:gd name="connsiteY10" fmla="*/ 2094405 h 3072794"/>
                <a:gd name="connsiteX11" fmla="*/ 2899612 w 7366143"/>
                <a:gd name="connsiteY11" fmla="*/ 2133747 h 3072794"/>
                <a:gd name="connsiteX12" fmla="*/ 2897530 w 7366143"/>
                <a:gd name="connsiteY12" fmla="*/ 1659205 h 3072794"/>
                <a:gd name="connsiteX13" fmla="*/ 3168102 w 7366143"/>
                <a:gd name="connsiteY13" fmla="*/ 637275 h 3072794"/>
                <a:gd name="connsiteX14" fmla="*/ 3064036 w 7366143"/>
                <a:gd name="connsiteY14" fmla="*/ 578999 h 3072794"/>
                <a:gd name="connsiteX15" fmla="*/ 2504789 w 7366143"/>
                <a:gd name="connsiteY15" fmla="*/ 544610 h 3072794"/>
                <a:gd name="connsiteX16" fmla="*/ 1959259 w 7366143"/>
                <a:gd name="connsiteY16" fmla="*/ 566731 h 3072794"/>
                <a:gd name="connsiteX17" fmla="*/ 1980554 w 7366143"/>
                <a:gd name="connsiteY17" fmla="*/ 1328365 h 3072794"/>
                <a:gd name="connsiteX18" fmla="*/ 2181489 w 7366143"/>
                <a:gd name="connsiteY18" fmla="*/ 1471330 h 3072794"/>
                <a:gd name="connsiteX19" fmla="*/ 2676910 w 7366143"/>
                <a:gd name="connsiteY19" fmla="*/ 1569708 h 3072794"/>
                <a:gd name="connsiteX20" fmla="*/ 2643609 w 7366143"/>
                <a:gd name="connsiteY20" fmla="*/ 1274161 h 3072794"/>
                <a:gd name="connsiteX21" fmla="*/ 1773148 w 7366143"/>
                <a:gd name="connsiteY21" fmla="*/ 1551754 h 3072794"/>
                <a:gd name="connsiteX22" fmla="*/ 1798177 w 7366143"/>
                <a:gd name="connsiteY22" fmla="*/ 1998580 h 3072794"/>
                <a:gd name="connsiteX23" fmla="*/ 0 w 7366143"/>
                <a:gd name="connsiteY23" fmla="*/ 1914215 h 3072794"/>
                <a:gd name="connsiteX24" fmla="*/ 63824 w 7366143"/>
                <a:gd name="connsiteY24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75058 w 7366143"/>
                <a:gd name="connsiteY7" fmla="*/ 2047459 h 3072794"/>
                <a:gd name="connsiteX8" fmla="*/ 1893461 w 7366143"/>
                <a:gd name="connsiteY8" fmla="*/ 2116302 h 3072794"/>
                <a:gd name="connsiteX9" fmla="*/ 2797626 w 7366143"/>
                <a:gd name="connsiteY9" fmla="*/ 2112933 h 3072794"/>
                <a:gd name="connsiteX10" fmla="*/ 2803451 w 7366143"/>
                <a:gd name="connsiteY10" fmla="*/ 2094405 h 3072794"/>
                <a:gd name="connsiteX11" fmla="*/ 2899612 w 7366143"/>
                <a:gd name="connsiteY11" fmla="*/ 2133747 h 3072794"/>
                <a:gd name="connsiteX12" fmla="*/ 2897530 w 7366143"/>
                <a:gd name="connsiteY12" fmla="*/ 1659205 h 3072794"/>
                <a:gd name="connsiteX13" fmla="*/ 3168102 w 7366143"/>
                <a:gd name="connsiteY13" fmla="*/ 637275 h 3072794"/>
                <a:gd name="connsiteX14" fmla="*/ 3064036 w 7366143"/>
                <a:gd name="connsiteY14" fmla="*/ 578999 h 3072794"/>
                <a:gd name="connsiteX15" fmla="*/ 2504789 w 7366143"/>
                <a:gd name="connsiteY15" fmla="*/ 544610 h 3072794"/>
                <a:gd name="connsiteX16" fmla="*/ 1959259 w 7366143"/>
                <a:gd name="connsiteY16" fmla="*/ 566731 h 3072794"/>
                <a:gd name="connsiteX17" fmla="*/ 1980554 w 7366143"/>
                <a:gd name="connsiteY17" fmla="*/ 1328365 h 3072794"/>
                <a:gd name="connsiteX18" fmla="*/ 1969194 w 7366143"/>
                <a:gd name="connsiteY18" fmla="*/ 1346451 h 3072794"/>
                <a:gd name="connsiteX19" fmla="*/ 2676910 w 7366143"/>
                <a:gd name="connsiteY19" fmla="*/ 1569708 h 3072794"/>
                <a:gd name="connsiteX20" fmla="*/ 2643609 w 7366143"/>
                <a:gd name="connsiteY20" fmla="*/ 1274161 h 3072794"/>
                <a:gd name="connsiteX21" fmla="*/ 1773148 w 7366143"/>
                <a:gd name="connsiteY21" fmla="*/ 1551754 h 3072794"/>
                <a:gd name="connsiteX22" fmla="*/ 1798177 w 7366143"/>
                <a:gd name="connsiteY22" fmla="*/ 1998580 h 3072794"/>
                <a:gd name="connsiteX23" fmla="*/ 0 w 7366143"/>
                <a:gd name="connsiteY23" fmla="*/ 1914215 h 3072794"/>
                <a:gd name="connsiteX24" fmla="*/ 63824 w 7366143"/>
                <a:gd name="connsiteY24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75058 w 7366143"/>
                <a:gd name="connsiteY7" fmla="*/ 2047459 h 3072794"/>
                <a:gd name="connsiteX8" fmla="*/ 1893461 w 7366143"/>
                <a:gd name="connsiteY8" fmla="*/ 2116302 h 3072794"/>
                <a:gd name="connsiteX9" fmla="*/ 2797626 w 7366143"/>
                <a:gd name="connsiteY9" fmla="*/ 2112933 h 3072794"/>
                <a:gd name="connsiteX10" fmla="*/ 2803451 w 7366143"/>
                <a:gd name="connsiteY10" fmla="*/ 2094405 h 3072794"/>
                <a:gd name="connsiteX11" fmla="*/ 2899612 w 7366143"/>
                <a:gd name="connsiteY11" fmla="*/ 2133747 h 3072794"/>
                <a:gd name="connsiteX12" fmla="*/ 2897530 w 7366143"/>
                <a:gd name="connsiteY12" fmla="*/ 1659205 h 3072794"/>
                <a:gd name="connsiteX13" fmla="*/ 3168102 w 7366143"/>
                <a:gd name="connsiteY13" fmla="*/ 637275 h 3072794"/>
                <a:gd name="connsiteX14" fmla="*/ 3064036 w 7366143"/>
                <a:gd name="connsiteY14" fmla="*/ 578999 h 3072794"/>
                <a:gd name="connsiteX15" fmla="*/ 2504789 w 7366143"/>
                <a:gd name="connsiteY15" fmla="*/ 544610 h 3072794"/>
                <a:gd name="connsiteX16" fmla="*/ 1959259 w 7366143"/>
                <a:gd name="connsiteY16" fmla="*/ 566731 h 3072794"/>
                <a:gd name="connsiteX17" fmla="*/ 1980554 w 7366143"/>
                <a:gd name="connsiteY17" fmla="*/ 1328365 h 3072794"/>
                <a:gd name="connsiteX18" fmla="*/ 1969194 w 7366143"/>
                <a:gd name="connsiteY18" fmla="*/ 1346451 h 3072794"/>
                <a:gd name="connsiteX19" fmla="*/ 1763210 w 7366143"/>
                <a:gd name="connsiteY19" fmla="*/ 1367820 h 3072794"/>
                <a:gd name="connsiteX20" fmla="*/ 2643609 w 7366143"/>
                <a:gd name="connsiteY20" fmla="*/ 1274161 h 3072794"/>
                <a:gd name="connsiteX21" fmla="*/ 1773148 w 7366143"/>
                <a:gd name="connsiteY21" fmla="*/ 1551754 h 3072794"/>
                <a:gd name="connsiteX22" fmla="*/ 1798177 w 7366143"/>
                <a:gd name="connsiteY22" fmla="*/ 1998580 h 3072794"/>
                <a:gd name="connsiteX23" fmla="*/ 0 w 7366143"/>
                <a:gd name="connsiteY23" fmla="*/ 1914215 h 3072794"/>
                <a:gd name="connsiteX24" fmla="*/ 63824 w 7366143"/>
                <a:gd name="connsiteY24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811652 w 7366143"/>
                <a:gd name="connsiteY6" fmla="*/ 1994149 h 3072794"/>
                <a:gd name="connsiteX7" fmla="*/ 1875058 w 7366143"/>
                <a:gd name="connsiteY7" fmla="*/ 2047459 h 3072794"/>
                <a:gd name="connsiteX8" fmla="*/ 1893461 w 7366143"/>
                <a:gd name="connsiteY8" fmla="*/ 2116302 h 3072794"/>
                <a:gd name="connsiteX9" fmla="*/ 2797626 w 7366143"/>
                <a:gd name="connsiteY9" fmla="*/ 2112933 h 3072794"/>
                <a:gd name="connsiteX10" fmla="*/ 2803451 w 7366143"/>
                <a:gd name="connsiteY10" fmla="*/ 2094405 h 3072794"/>
                <a:gd name="connsiteX11" fmla="*/ 2899612 w 7366143"/>
                <a:gd name="connsiteY11" fmla="*/ 2133747 h 3072794"/>
                <a:gd name="connsiteX12" fmla="*/ 2897530 w 7366143"/>
                <a:gd name="connsiteY12" fmla="*/ 1659205 h 3072794"/>
                <a:gd name="connsiteX13" fmla="*/ 3168102 w 7366143"/>
                <a:gd name="connsiteY13" fmla="*/ 637275 h 3072794"/>
                <a:gd name="connsiteX14" fmla="*/ 3064036 w 7366143"/>
                <a:gd name="connsiteY14" fmla="*/ 578999 h 3072794"/>
                <a:gd name="connsiteX15" fmla="*/ 2504789 w 7366143"/>
                <a:gd name="connsiteY15" fmla="*/ 544610 h 3072794"/>
                <a:gd name="connsiteX16" fmla="*/ 1959259 w 7366143"/>
                <a:gd name="connsiteY16" fmla="*/ 566731 h 3072794"/>
                <a:gd name="connsiteX17" fmla="*/ 1980554 w 7366143"/>
                <a:gd name="connsiteY17" fmla="*/ 1328365 h 3072794"/>
                <a:gd name="connsiteX18" fmla="*/ 1969194 w 7366143"/>
                <a:gd name="connsiteY18" fmla="*/ 1346451 h 3072794"/>
                <a:gd name="connsiteX19" fmla="*/ 1763210 w 7366143"/>
                <a:gd name="connsiteY19" fmla="*/ 1367820 h 3072794"/>
                <a:gd name="connsiteX20" fmla="*/ 1761129 w 7366143"/>
                <a:gd name="connsiteY20" fmla="*/ 1498944 h 3072794"/>
                <a:gd name="connsiteX21" fmla="*/ 1773148 w 7366143"/>
                <a:gd name="connsiteY21" fmla="*/ 1551754 h 3072794"/>
                <a:gd name="connsiteX22" fmla="*/ 1798177 w 7366143"/>
                <a:gd name="connsiteY22" fmla="*/ 1998580 h 3072794"/>
                <a:gd name="connsiteX23" fmla="*/ 0 w 7366143"/>
                <a:gd name="connsiteY23" fmla="*/ 1914215 h 3072794"/>
                <a:gd name="connsiteX24" fmla="*/ 63824 w 7366143"/>
                <a:gd name="connsiteY24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790839 w 7366143"/>
                <a:gd name="connsiteY6" fmla="*/ 2046182 h 3072794"/>
                <a:gd name="connsiteX7" fmla="*/ 1875058 w 7366143"/>
                <a:gd name="connsiteY7" fmla="*/ 2047459 h 3072794"/>
                <a:gd name="connsiteX8" fmla="*/ 1893461 w 7366143"/>
                <a:gd name="connsiteY8" fmla="*/ 2116302 h 3072794"/>
                <a:gd name="connsiteX9" fmla="*/ 2797626 w 7366143"/>
                <a:gd name="connsiteY9" fmla="*/ 2112933 h 3072794"/>
                <a:gd name="connsiteX10" fmla="*/ 2803451 w 7366143"/>
                <a:gd name="connsiteY10" fmla="*/ 2094405 h 3072794"/>
                <a:gd name="connsiteX11" fmla="*/ 2899612 w 7366143"/>
                <a:gd name="connsiteY11" fmla="*/ 2133747 h 3072794"/>
                <a:gd name="connsiteX12" fmla="*/ 2897530 w 7366143"/>
                <a:gd name="connsiteY12" fmla="*/ 1659205 h 3072794"/>
                <a:gd name="connsiteX13" fmla="*/ 3168102 w 7366143"/>
                <a:gd name="connsiteY13" fmla="*/ 637275 h 3072794"/>
                <a:gd name="connsiteX14" fmla="*/ 3064036 w 7366143"/>
                <a:gd name="connsiteY14" fmla="*/ 578999 h 3072794"/>
                <a:gd name="connsiteX15" fmla="*/ 2504789 w 7366143"/>
                <a:gd name="connsiteY15" fmla="*/ 544610 h 3072794"/>
                <a:gd name="connsiteX16" fmla="*/ 1959259 w 7366143"/>
                <a:gd name="connsiteY16" fmla="*/ 566731 h 3072794"/>
                <a:gd name="connsiteX17" fmla="*/ 1980554 w 7366143"/>
                <a:gd name="connsiteY17" fmla="*/ 1328365 h 3072794"/>
                <a:gd name="connsiteX18" fmla="*/ 1969194 w 7366143"/>
                <a:gd name="connsiteY18" fmla="*/ 1346451 h 3072794"/>
                <a:gd name="connsiteX19" fmla="*/ 1763210 w 7366143"/>
                <a:gd name="connsiteY19" fmla="*/ 1367820 h 3072794"/>
                <a:gd name="connsiteX20" fmla="*/ 1761129 w 7366143"/>
                <a:gd name="connsiteY20" fmla="*/ 1498944 h 3072794"/>
                <a:gd name="connsiteX21" fmla="*/ 1773148 w 7366143"/>
                <a:gd name="connsiteY21" fmla="*/ 1551754 h 3072794"/>
                <a:gd name="connsiteX22" fmla="*/ 1798177 w 7366143"/>
                <a:gd name="connsiteY22" fmla="*/ 1998580 h 3072794"/>
                <a:gd name="connsiteX23" fmla="*/ 0 w 7366143"/>
                <a:gd name="connsiteY23" fmla="*/ 1914215 h 3072794"/>
                <a:gd name="connsiteX24" fmla="*/ 63824 w 7366143"/>
                <a:gd name="connsiteY24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790839 w 7366143"/>
                <a:gd name="connsiteY6" fmla="*/ 2046182 h 3072794"/>
                <a:gd name="connsiteX7" fmla="*/ 1875058 w 7366143"/>
                <a:gd name="connsiteY7" fmla="*/ 2047459 h 3072794"/>
                <a:gd name="connsiteX8" fmla="*/ 1893461 w 7366143"/>
                <a:gd name="connsiteY8" fmla="*/ 2116302 h 3072794"/>
                <a:gd name="connsiteX9" fmla="*/ 2797626 w 7366143"/>
                <a:gd name="connsiteY9" fmla="*/ 2112933 h 3072794"/>
                <a:gd name="connsiteX10" fmla="*/ 2803451 w 7366143"/>
                <a:gd name="connsiteY10" fmla="*/ 2094405 h 3072794"/>
                <a:gd name="connsiteX11" fmla="*/ 2899612 w 7366143"/>
                <a:gd name="connsiteY11" fmla="*/ 2133747 h 3072794"/>
                <a:gd name="connsiteX12" fmla="*/ 2897530 w 7366143"/>
                <a:gd name="connsiteY12" fmla="*/ 1659205 h 3072794"/>
                <a:gd name="connsiteX13" fmla="*/ 3168102 w 7366143"/>
                <a:gd name="connsiteY13" fmla="*/ 637275 h 3072794"/>
                <a:gd name="connsiteX14" fmla="*/ 3064036 w 7366143"/>
                <a:gd name="connsiteY14" fmla="*/ 578999 h 3072794"/>
                <a:gd name="connsiteX15" fmla="*/ 2504789 w 7366143"/>
                <a:gd name="connsiteY15" fmla="*/ 544610 h 3072794"/>
                <a:gd name="connsiteX16" fmla="*/ 1959259 w 7366143"/>
                <a:gd name="connsiteY16" fmla="*/ 566731 h 3072794"/>
                <a:gd name="connsiteX17" fmla="*/ 1980554 w 7366143"/>
                <a:gd name="connsiteY17" fmla="*/ 1328365 h 3072794"/>
                <a:gd name="connsiteX18" fmla="*/ 1969194 w 7366143"/>
                <a:gd name="connsiteY18" fmla="*/ 1346451 h 3072794"/>
                <a:gd name="connsiteX19" fmla="*/ 1763210 w 7366143"/>
                <a:gd name="connsiteY19" fmla="*/ 1367820 h 3072794"/>
                <a:gd name="connsiteX20" fmla="*/ 1761129 w 7366143"/>
                <a:gd name="connsiteY20" fmla="*/ 1498944 h 3072794"/>
                <a:gd name="connsiteX21" fmla="*/ 1781473 w 7366143"/>
                <a:gd name="connsiteY21" fmla="*/ 1624600 h 3072794"/>
                <a:gd name="connsiteX22" fmla="*/ 1798177 w 7366143"/>
                <a:gd name="connsiteY22" fmla="*/ 1998580 h 3072794"/>
                <a:gd name="connsiteX23" fmla="*/ 0 w 7366143"/>
                <a:gd name="connsiteY23" fmla="*/ 1914215 h 3072794"/>
                <a:gd name="connsiteX24" fmla="*/ 63824 w 7366143"/>
                <a:gd name="connsiteY24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790839 w 7366143"/>
                <a:gd name="connsiteY6" fmla="*/ 2046182 h 3072794"/>
                <a:gd name="connsiteX7" fmla="*/ 1875058 w 7366143"/>
                <a:gd name="connsiteY7" fmla="*/ 2047459 h 3072794"/>
                <a:gd name="connsiteX8" fmla="*/ 1893461 w 7366143"/>
                <a:gd name="connsiteY8" fmla="*/ 2116302 h 3072794"/>
                <a:gd name="connsiteX9" fmla="*/ 2797626 w 7366143"/>
                <a:gd name="connsiteY9" fmla="*/ 2112933 h 3072794"/>
                <a:gd name="connsiteX10" fmla="*/ 2803451 w 7366143"/>
                <a:gd name="connsiteY10" fmla="*/ 2094405 h 3072794"/>
                <a:gd name="connsiteX11" fmla="*/ 2899612 w 7366143"/>
                <a:gd name="connsiteY11" fmla="*/ 2133747 h 3072794"/>
                <a:gd name="connsiteX12" fmla="*/ 2897530 w 7366143"/>
                <a:gd name="connsiteY12" fmla="*/ 1659205 h 3072794"/>
                <a:gd name="connsiteX13" fmla="*/ 3168102 w 7366143"/>
                <a:gd name="connsiteY13" fmla="*/ 637275 h 3072794"/>
                <a:gd name="connsiteX14" fmla="*/ 3064036 w 7366143"/>
                <a:gd name="connsiteY14" fmla="*/ 578999 h 3072794"/>
                <a:gd name="connsiteX15" fmla="*/ 2504789 w 7366143"/>
                <a:gd name="connsiteY15" fmla="*/ 544610 h 3072794"/>
                <a:gd name="connsiteX16" fmla="*/ 1959259 w 7366143"/>
                <a:gd name="connsiteY16" fmla="*/ 566731 h 3072794"/>
                <a:gd name="connsiteX17" fmla="*/ 1980554 w 7366143"/>
                <a:gd name="connsiteY17" fmla="*/ 1328365 h 3072794"/>
                <a:gd name="connsiteX18" fmla="*/ 1969194 w 7366143"/>
                <a:gd name="connsiteY18" fmla="*/ 1346451 h 3072794"/>
                <a:gd name="connsiteX19" fmla="*/ 1763210 w 7366143"/>
                <a:gd name="connsiteY19" fmla="*/ 1367820 h 3072794"/>
                <a:gd name="connsiteX20" fmla="*/ 1761129 w 7366143"/>
                <a:gd name="connsiteY20" fmla="*/ 1498944 h 3072794"/>
                <a:gd name="connsiteX21" fmla="*/ 1781473 w 7366143"/>
                <a:gd name="connsiteY21" fmla="*/ 1624600 h 3072794"/>
                <a:gd name="connsiteX22" fmla="*/ 1794430 w 7366143"/>
                <a:gd name="connsiteY22" fmla="*/ 1888151 h 3072794"/>
                <a:gd name="connsiteX23" fmla="*/ 1798177 w 7366143"/>
                <a:gd name="connsiteY23" fmla="*/ 1998580 h 3072794"/>
                <a:gd name="connsiteX24" fmla="*/ 0 w 7366143"/>
                <a:gd name="connsiteY24" fmla="*/ 1914215 h 3072794"/>
                <a:gd name="connsiteX25" fmla="*/ 63824 w 7366143"/>
                <a:gd name="connsiteY25" fmla="*/ 0 h 3072794"/>
                <a:gd name="connsiteX0" fmla="*/ 63824 w 7366143"/>
                <a:gd name="connsiteY0" fmla="*/ 0 h 3072794"/>
                <a:gd name="connsiteX1" fmla="*/ 7366143 w 7366143"/>
                <a:gd name="connsiteY1" fmla="*/ 4301 h 3072794"/>
                <a:gd name="connsiteX2" fmla="*/ 7360481 w 7366143"/>
                <a:gd name="connsiteY2" fmla="*/ 3065683 h 3072794"/>
                <a:gd name="connsiteX3" fmla="*/ 24010 w 7366143"/>
                <a:gd name="connsiteY3" fmla="*/ 3072794 h 3072794"/>
                <a:gd name="connsiteX4" fmla="*/ 6563 w 7366143"/>
                <a:gd name="connsiteY4" fmla="*/ 1920459 h 3072794"/>
                <a:gd name="connsiteX5" fmla="*/ 1795483 w 7366143"/>
                <a:gd name="connsiteY5" fmla="*/ 1999538 h 3072794"/>
                <a:gd name="connsiteX6" fmla="*/ 1790839 w 7366143"/>
                <a:gd name="connsiteY6" fmla="*/ 2046182 h 3072794"/>
                <a:gd name="connsiteX7" fmla="*/ 1875058 w 7366143"/>
                <a:gd name="connsiteY7" fmla="*/ 2047459 h 3072794"/>
                <a:gd name="connsiteX8" fmla="*/ 1893461 w 7366143"/>
                <a:gd name="connsiteY8" fmla="*/ 2116302 h 3072794"/>
                <a:gd name="connsiteX9" fmla="*/ 2797626 w 7366143"/>
                <a:gd name="connsiteY9" fmla="*/ 2112933 h 3072794"/>
                <a:gd name="connsiteX10" fmla="*/ 2803451 w 7366143"/>
                <a:gd name="connsiteY10" fmla="*/ 2094405 h 3072794"/>
                <a:gd name="connsiteX11" fmla="*/ 2899612 w 7366143"/>
                <a:gd name="connsiteY11" fmla="*/ 2133747 h 3072794"/>
                <a:gd name="connsiteX12" fmla="*/ 2897530 w 7366143"/>
                <a:gd name="connsiteY12" fmla="*/ 1659205 h 3072794"/>
                <a:gd name="connsiteX13" fmla="*/ 3168102 w 7366143"/>
                <a:gd name="connsiteY13" fmla="*/ 637275 h 3072794"/>
                <a:gd name="connsiteX14" fmla="*/ 3064036 w 7366143"/>
                <a:gd name="connsiteY14" fmla="*/ 578999 h 3072794"/>
                <a:gd name="connsiteX15" fmla="*/ 2504789 w 7366143"/>
                <a:gd name="connsiteY15" fmla="*/ 544610 h 3072794"/>
                <a:gd name="connsiteX16" fmla="*/ 1959259 w 7366143"/>
                <a:gd name="connsiteY16" fmla="*/ 566731 h 3072794"/>
                <a:gd name="connsiteX17" fmla="*/ 1980554 w 7366143"/>
                <a:gd name="connsiteY17" fmla="*/ 1328365 h 3072794"/>
                <a:gd name="connsiteX18" fmla="*/ 1969194 w 7366143"/>
                <a:gd name="connsiteY18" fmla="*/ 1346451 h 3072794"/>
                <a:gd name="connsiteX19" fmla="*/ 1763210 w 7366143"/>
                <a:gd name="connsiteY19" fmla="*/ 1367820 h 3072794"/>
                <a:gd name="connsiteX20" fmla="*/ 1761129 w 7366143"/>
                <a:gd name="connsiteY20" fmla="*/ 1498944 h 3072794"/>
                <a:gd name="connsiteX21" fmla="*/ 1781473 w 7366143"/>
                <a:gd name="connsiteY21" fmla="*/ 1624600 h 3072794"/>
                <a:gd name="connsiteX22" fmla="*/ 1765291 w 7366143"/>
                <a:gd name="connsiteY22" fmla="*/ 1848606 h 3072794"/>
                <a:gd name="connsiteX23" fmla="*/ 1798177 w 7366143"/>
                <a:gd name="connsiteY23" fmla="*/ 1998580 h 3072794"/>
                <a:gd name="connsiteX24" fmla="*/ 0 w 7366143"/>
                <a:gd name="connsiteY24" fmla="*/ 1914215 h 3072794"/>
                <a:gd name="connsiteX25" fmla="*/ 63824 w 7366143"/>
                <a:gd name="connsiteY25" fmla="*/ 0 h 3072794"/>
                <a:gd name="connsiteX0" fmla="*/ 63824 w 7360481"/>
                <a:gd name="connsiteY0" fmla="*/ 1943 h 3074737"/>
                <a:gd name="connsiteX1" fmla="*/ 3432445 w 7360481"/>
                <a:gd name="connsiteY1" fmla="*/ 0 h 3074737"/>
                <a:gd name="connsiteX2" fmla="*/ 7360481 w 7360481"/>
                <a:gd name="connsiteY2" fmla="*/ 3067626 h 3074737"/>
                <a:gd name="connsiteX3" fmla="*/ 24010 w 7360481"/>
                <a:gd name="connsiteY3" fmla="*/ 3074737 h 3074737"/>
                <a:gd name="connsiteX4" fmla="*/ 6563 w 7360481"/>
                <a:gd name="connsiteY4" fmla="*/ 1922402 h 3074737"/>
                <a:gd name="connsiteX5" fmla="*/ 1795483 w 7360481"/>
                <a:gd name="connsiteY5" fmla="*/ 2001481 h 3074737"/>
                <a:gd name="connsiteX6" fmla="*/ 1790839 w 7360481"/>
                <a:gd name="connsiteY6" fmla="*/ 2048125 h 3074737"/>
                <a:gd name="connsiteX7" fmla="*/ 1875058 w 7360481"/>
                <a:gd name="connsiteY7" fmla="*/ 2049402 h 3074737"/>
                <a:gd name="connsiteX8" fmla="*/ 1893461 w 7360481"/>
                <a:gd name="connsiteY8" fmla="*/ 2118245 h 3074737"/>
                <a:gd name="connsiteX9" fmla="*/ 2797626 w 7360481"/>
                <a:gd name="connsiteY9" fmla="*/ 2114876 h 3074737"/>
                <a:gd name="connsiteX10" fmla="*/ 2803451 w 7360481"/>
                <a:gd name="connsiteY10" fmla="*/ 2096348 h 3074737"/>
                <a:gd name="connsiteX11" fmla="*/ 2899612 w 7360481"/>
                <a:gd name="connsiteY11" fmla="*/ 2135690 h 3074737"/>
                <a:gd name="connsiteX12" fmla="*/ 2897530 w 7360481"/>
                <a:gd name="connsiteY12" fmla="*/ 1661148 h 3074737"/>
                <a:gd name="connsiteX13" fmla="*/ 3168102 w 7360481"/>
                <a:gd name="connsiteY13" fmla="*/ 639218 h 3074737"/>
                <a:gd name="connsiteX14" fmla="*/ 3064036 w 7360481"/>
                <a:gd name="connsiteY14" fmla="*/ 580942 h 3074737"/>
                <a:gd name="connsiteX15" fmla="*/ 2504789 w 7360481"/>
                <a:gd name="connsiteY15" fmla="*/ 546553 h 3074737"/>
                <a:gd name="connsiteX16" fmla="*/ 1959259 w 7360481"/>
                <a:gd name="connsiteY16" fmla="*/ 568674 h 3074737"/>
                <a:gd name="connsiteX17" fmla="*/ 1980554 w 7360481"/>
                <a:gd name="connsiteY17" fmla="*/ 1330308 h 3074737"/>
                <a:gd name="connsiteX18" fmla="*/ 1969194 w 7360481"/>
                <a:gd name="connsiteY18" fmla="*/ 1348394 h 3074737"/>
                <a:gd name="connsiteX19" fmla="*/ 1763210 w 7360481"/>
                <a:gd name="connsiteY19" fmla="*/ 1369763 h 3074737"/>
                <a:gd name="connsiteX20" fmla="*/ 1761129 w 7360481"/>
                <a:gd name="connsiteY20" fmla="*/ 1500887 h 3074737"/>
                <a:gd name="connsiteX21" fmla="*/ 1781473 w 7360481"/>
                <a:gd name="connsiteY21" fmla="*/ 1626543 h 3074737"/>
                <a:gd name="connsiteX22" fmla="*/ 1765291 w 7360481"/>
                <a:gd name="connsiteY22" fmla="*/ 1850549 h 3074737"/>
                <a:gd name="connsiteX23" fmla="*/ 1798177 w 7360481"/>
                <a:gd name="connsiteY23" fmla="*/ 2000523 h 3074737"/>
                <a:gd name="connsiteX24" fmla="*/ 0 w 7360481"/>
                <a:gd name="connsiteY24" fmla="*/ 1916158 h 3074737"/>
                <a:gd name="connsiteX25" fmla="*/ 63824 w 7360481"/>
                <a:gd name="connsiteY25" fmla="*/ 1943 h 3074737"/>
                <a:gd name="connsiteX0" fmla="*/ 63824 w 3432445"/>
                <a:gd name="connsiteY0" fmla="*/ 1943 h 3074737"/>
                <a:gd name="connsiteX1" fmla="*/ 3432445 w 3432445"/>
                <a:gd name="connsiteY1" fmla="*/ 0 h 3074737"/>
                <a:gd name="connsiteX2" fmla="*/ 3426783 w 3432445"/>
                <a:gd name="connsiteY2" fmla="*/ 3067626 h 3074737"/>
                <a:gd name="connsiteX3" fmla="*/ 24010 w 3432445"/>
                <a:gd name="connsiteY3" fmla="*/ 3074737 h 3074737"/>
                <a:gd name="connsiteX4" fmla="*/ 6563 w 3432445"/>
                <a:gd name="connsiteY4" fmla="*/ 1922402 h 3074737"/>
                <a:gd name="connsiteX5" fmla="*/ 1795483 w 3432445"/>
                <a:gd name="connsiteY5" fmla="*/ 2001481 h 3074737"/>
                <a:gd name="connsiteX6" fmla="*/ 1790839 w 3432445"/>
                <a:gd name="connsiteY6" fmla="*/ 2048125 h 3074737"/>
                <a:gd name="connsiteX7" fmla="*/ 1875058 w 3432445"/>
                <a:gd name="connsiteY7" fmla="*/ 2049402 h 3074737"/>
                <a:gd name="connsiteX8" fmla="*/ 1893461 w 3432445"/>
                <a:gd name="connsiteY8" fmla="*/ 2118245 h 3074737"/>
                <a:gd name="connsiteX9" fmla="*/ 2797626 w 3432445"/>
                <a:gd name="connsiteY9" fmla="*/ 2114876 h 3074737"/>
                <a:gd name="connsiteX10" fmla="*/ 2803451 w 3432445"/>
                <a:gd name="connsiteY10" fmla="*/ 2096348 h 3074737"/>
                <a:gd name="connsiteX11" fmla="*/ 2899612 w 3432445"/>
                <a:gd name="connsiteY11" fmla="*/ 2135690 h 3074737"/>
                <a:gd name="connsiteX12" fmla="*/ 2897530 w 3432445"/>
                <a:gd name="connsiteY12" fmla="*/ 1661148 h 3074737"/>
                <a:gd name="connsiteX13" fmla="*/ 3168102 w 3432445"/>
                <a:gd name="connsiteY13" fmla="*/ 639218 h 3074737"/>
                <a:gd name="connsiteX14" fmla="*/ 3064036 w 3432445"/>
                <a:gd name="connsiteY14" fmla="*/ 580942 h 3074737"/>
                <a:gd name="connsiteX15" fmla="*/ 2504789 w 3432445"/>
                <a:gd name="connsiteY15" fmla="*/ 546553 h 3074737"/>
                <a:gd name="connsiteX16" fmla="*/ 1959259 w 3432445"/>
                <a:gd name="connsiteY16" fmla="*/ 568674 h 3074737"/>
                <a:gd name="connsiteX17" fmla="*/ 1980554 w 3432445"/>
                <a:gd name="connsiteY17" fmla="*/ 1330308 h 3074737"/>
                <a:gd name="connsiteX18" fmla="*/ 1969194 w 3432445"/>
                <a:gd name="connsiteY18" fmla="*/ 1348394 h 3074737"/>
                <a:gd name="connsiteX19" fmla="*/ 1763210 w 3432445"/>
                <a:gd name="connsiteY19" fmla="*/ 1369763 h 3074737"/>
                <a:gd name="connsiteX20" fmla="*/ 1761129 w 3432445"/>
                <a:gd name="connsiteY20" fmla="*/ 1500887 h 3074737"/>
                <a:gd name="connsiteX21" fmla="*/ 1781473 w 3432445"/>
                <a:gd name="connsiteY21" fmla="*/ 1626543 h 3074737"/>
                <a:gd name="connsiteX22" fmla="*/ 1765291 w 3432445"/>
                <a:gd name="connsiteY22" fmla="*/ 1850549 h 3074737"/>
                <a:gd name="connsiteX23" fmla="*/ 1798177 w 3432445"/>
                <a:gd name="connsiteY23" fmla="*/ 2000523 h 3074737"/>
                <a:gd name="connsiteX24" fmla="*/ 0 w 3432445"/>
                <a:gd name="connsiteY24" fmla="*/ 1916158 h 3074737"/>
                <a:gd name="connsiteX25" fmla="*/ 63824 w 3432445"/>
                <a:gd name="connsiteY25" fmla="*/ 1943 h 3074737"/>
                <a:gd name="connsiteX0" fmla="*/ 1300129 w 3432445"/>
                <a:gd name="connsiteY0" fmla="*/ 1943 h 3074737"/>
                <a:gd name="connsiteX1" fmla="*/ 3432445 w 3432445"/>
                <a:gd name="connsiteY1" fmla="*/ 0 h 3074737"/>
                <a:gd name="connsiteX2" fmla="*/ 3426783 w 3432445"/>
                <a:gd name="connsiteY2" fmla="*/ 3067626 h 3074737"/>
                <a:gd name="connsiteX3" fmla="*/ 24010 w 3432445"/>
                <a:gd name="connsiteY3" fmla="*/ 3074737 h 3074737"/>
                <a:gd name="connsiteX4" fmla="*/ 6563 w 3432445"/>
                <a:gd name="connsiteY4" fmla="*/ 1922402 h 3074737"/>
                <a:gd name="connsiteX5" fmla="*/ 1795483 w 3432445"/>
                <a:gd name="connsiteY5" fmla="*/ 2001481 h 3074737"/>
                <a:gd name="connsiteX6" fmla="*/ 1790839 w 3432445"/>
                <a:gd name="connsiteY6" fmla="*/ 2048125 h 3074737"/>
                <a:gd name="connsiteX7" fmla="*/ 1875058 w 3432445"/>
                <a:gd name="connsiteY7" fmla="*/ 2049402 h 3074737"/>
                <a:gd name="connsiteX8" fmla="*/ 1893461 w 3432445"/>
                <a:gd name="connsiteY8" fmla="*/ 2118245 h 3074737"/>
                <a:gd name="connsiteX9" fmla="*/ 2797626 w 3432445"/>
                <a:gd name="connsiteY9" fmla="*/ 2114876 h 3074737"/>
                <a:gd name="connsiteX10" fmla="*/ 2803451 w 3432445"/>
                <a:gd name="connsiteY10" fmla="*/ 2096348 h 3074737"/>
                <a:gd name="connsiteX11" fmla="*/ 2899612 w 3432445"/>
                <a:gd name="connsiteY11" fmla="*/ 2135690 h 3074737"/>
                <a:gd name="connsiteX12" fmla="*/ 2897530 w 3432445"/>
                <a:gd name="connsiteY12" fmla="*/ 1661148 h 3074737"/>
                <a:gd name="connsiteX13" fmla="*/ 3168102 w 3432445"/>
                <a:gd name="connsiteY13" fmla="*/ 639218 h 3074737"/>
                <a:gd name="connsiteX14" fmla="*/ 3064036 w 3432445"/>
                <a:gd name="connsiteY14" fmla="*/ 580942 h 3074737"/>
                <a:gd name="connsiteX15" fmla="*/ 2504789 w 3432445"/>
                <a:gd name="connsiteY15" fmla="*/ 546553 h 3074737"/>
                <a:gd name="connsiteX16" fmla="*/ 1959259 w 3432445"/>
                <a:gd name="connsiteY16" fmla="*/ 568674 h 3074737"/>
                <a:gd name="connsiteX17" fmla="*/ 1980554 w 3432445"/>
                <a:gd name="connsiteY17" fmla="*/ 1330308 h 3074737"/>
                <a:gd name="connsiteX18" fmla="*/ 1969194 w 3432445"/>
                <a:gd name="connsiteY18" fmla="*/ 1348394 h 3074737"/>
                <a:gd name="connsiteX19" fmla="*/ 1763210 w 3432445"/>
                <a:gd name="connsiteY19" fmla="*/ 1369763 h 3074737"/>
                <a:gd name="connsiteX20" fmla="*/ 1761129 w 3432445"/>
                <a:gd name="connsiteY20" fmla="*/ 1500887 h 3074737"/>
                <a:gd name="connsiteX21" fmla="*/ 1781473 w 3432445"/>
                <a:gd name="connsiteY21" fmla="*/ 1626543 h 3074737"/>
                <a:gd name="connsiteX22" fmla="*/ 1765291 w 3432445"/>
                <a:gd name="connsiteY22" fmla="*/ 1850549 h 3074737"/>
                <a:gd name="connsiteX23" fmla="*/ 1798177 w 3432445"/>
                <a:gd name="connsiteY23" fmla="*/ 2000523 h 3074737"/>
                <a:gd name="connsiteX24" fmla="*/ 0 w 3432445"/>
                <a:gd name="connsiteY24" fmla="*/ 1916158 h 3074737"/>
                <a:gd name="connsiteX25" fmla="*/ 1300129 w 3432445"/>
                <a:gd name="connsiteY25" fmla="*/ 1943 h 3074737"/>
                <a:gd name="connsiteX0" fmla="*/ 1300129 w 3432445"/>
                <a:gd name="connsiteY0" fmla="*/ 1943 h 3074737"/>
                <a:gd name="connsiteX1" fmla="*/ 3432445 w 3432445"/>
                <a:gd name="connsiteY1" fmla="*/ 0 h 3074737"/>
                <a:gd name="connsiteX2" fmla="*/ 3426783 w 3432445"/>
                <a:gd name="connsiteY2" fmla="*/ 3067626 h 3074737"/>
                <a:gd name="connsiteX3" fmla="*/ 1291535 w 3432445"/>
                <a:gd name="connsiteY3" fmla="*/ 3074737 h 3074737"/>
                <a:gd name="connsiteX4" fmla="*/ 6563 w 3432445"/>
                <a:gd name="connsiteY4" fmla="*/ 1922402 h 3074737"/>
                <a:gd name="connsiteX5" fmla="*/ 1795483 w 3432445"/>
                <a:gd name="connsiteY5" fmla="*/ 2001481 h 3074737"/>
                <a:gd name="connsiteX6" fmla="*/ 1790839 w 3432445"/>
                <a:gd name="connsiteY6" fmla="*/ 2048125 h 3074737"/>
                <a:gd name="connsiteX7" fmla="*/ 1875058 w 3432445"/>
                <a:gd name="connsiteY7" fmla="*/ 2049402 h 3074737"/>
                <a:gd name="connsiteX8" fmla="*/ 1893461 w 3432445"/>
                <a:gd name="connsiteY8" fmla="*/ 2118245 h 3074737"/>
                <a:gd name="connsiteX9" fmla="*/ 2797626 w 3432445"/>
                <a:gd name="connsiteY9" fmla="*/ 2114876 h 3074737"/>
                <a:gd name="connsiteX10" fmla="*/ 2803451 w 3432445"/>
                <a:gd name="connsiteY10" fmla="*/ 2096348 h 3074737"/>
                <a:gd name="connsiteX11" fmla="*/ 2899612 w 3432445"/>
                <a:gd name="connsiteY11" fmla="*/ 2135690 h 3074737"/>
                <a:gd name="connsiteX12" fmla="*/ 2897530 w 3432445"/>
                <a:gd name="connsiteY12" fmla="*/ 1661148 h 3074737"/>
                <a:gd name="connsiteX13" fmla="*/ 3168102 w 3432445"/>
                <a:gd name="connsiteY13" fmla="*/ 639218 h 3074737"/>
                <a:gd name="connsiteX14" fmla="*/ 3064036 w 3432445"/>
                <a:gd name="connsiteY14" fmla="*/ 580942 h 3074737"/>
                <a:gd name="connsiteX15" fmla="*/ 2504789 w 3432445"/>
                <a:gd name="connsiteY15" fmla="*/ 546553 h 3074737"/>
                <a:gd name="connsiteX16" fmla="*/ 1959259 w 3432445"/>
                <a:gd name="connsiteY16" fmla="*/ 568674 h 3074737"/>
                <a:gd name="connsiteX17" fmla="*/ 1980554 w 3432445"/>
                <a:gd name="connsiteY17" fmla="*/ 1330308 h 3074737"/>
                <a:gd name="connsiteX18" fmla="*/ 1969194 w 3432445"/>
                <a:gd name="connsiteY18" fmla="*/ 1348394 h 3074737"/>
                <a:gd name="connsiteX19" fmla="*/ 1763210 w 3432445"/>
                <a:gd name="connsiteY19" fmla="*/ 1369763 h 3074737"/>
                <a:gd name="connsiteX20" fmla="*/ 1761129 w 3432445"/>
                <a:gd name="connsiteY20" fmla="*/ 1500887 h 3074737"/>
                <a:gd name="connsiteX21" fmla="*/ 1781473 w 3432445"/>
                <a:gd name="connsiteY21" fmla="*/ 1626543 h 3074737"/>
                <a:gd name="connsiteX22" fmla="*/ 1765291 w 3432445"/>
                <a:gd name="connsiteY22" fmla="*/ 1850549 h 3074737"/>
                <a:gd name="connsiteX23" fmla="*/ 1798177 w 3432445"/>
                <a:gd name="connsiteY23" fmla="*/ 2000523 h 3074737"/>
                <a:gd name="connsiteX24" fmla="*/ 0 w 3432445"/>
                <a:gd name="connsiteY24" fmla="*/ 1916158 h 3074737"/>
                <a:gd name="connsiteX25" fmla="*/ 1300129 w 3432445"/>
                <a:gd name="connsiteY25" fmla="*/ 1943 h 3074737"/>
                <a:gd name="connsiteX0" fmla="*/ 1293566 w 3425882"/>
                <a:gd name="connsiteY0" fmla="*/ 1943 h 3074737"/>
                <a:gd name="connsiteX1" fmla="*/ 3425882 w 3425882"/>
                <a:gd name="connsiteY1" fmla="*/ 0 h 3074737"/>
                <a:gd name="connsiteX2" fmla="*/ 3420220 w 3425882"/>
                <a:gd name="connsiteY2" fmla="*/ 3067626 h 3074737"/>
                <a:gd name="connsiteX3" fmla="*/ 1284972 w 3425882"/>
                <a:gd name="connsiteY3" fmla="*/ 3074737 h 3074737"/>
                <a:gd name="connsiteX4" fmla="*/ 0 w 3425882"/>
                <a:gd name="connsiteY4" fmla="*/ 1922402 h 3074737"/>
                <a:gd name="connsiteX5" fmla="*/ 1788920 w 3425882"/>
                <a:gd name="connsiteY5" fmla="*/ 2001481 h 3074737"/>
                <a:gd name="connsiteX6" fmla="*/ 1784276 w 3425882"/>
                <a:gd name="connsiteY6" fmla="*/ 2048125 h 3074737"/>
                <a:gd name="connsiteX7" fmla="*/ 1868495 w 3425882"/>
                <a:gd name="connsiteY7" fmla="*/ 2049402 h 3074737"/>
                <a:gd name="connsiteX8" fmla="*/ 1886898 w 3425882"/>
                <a:gd name="connsiteY8" fmla="*/ 2118245 h 3074737"/>
                <a:gd name="connsiteX9" fmla="*/ 2791063 w 3425882"/>
                <a:gd name="connsiteY9" fmla="*/ 2114876 h 3074737"/>
                <a:gd name="connsiteX10" fmla="*/ 2796888 w 3425882"/>
                <a:gd name="connsiteY10" fmla="*/ 2096348 h 3074737"/>
                <a:gd name="connsiteX11" fmla="*/ 2893049 w 3425882"/>
                <a:gd name="connsiteY11" fmla="*/ 2135690 h 3074737"/>
                <a:gd name="connsiteX12" fmla="*/ 2890967 w 3425882"/>
                <a:gd name="connsiteY12" fmla="*/ 1661148 h 3074737"/>
                <a:gd name="connsiteX13" fmla="*/ 3161539 w 3425882"/>
                <a:gd name="connsiteY13" fmla="*/ 639218 h 3074737"/>
                <a:gd name="connsiteX14" fmla="*/ 3057473 w 3425882"/>
                <a:gd name="connsiteY14" fmla="*/ 580942 h 3074737"/>
                <a:gd name="connsiteX15" fmla="*/ 2498226 w 3425882"/>
                <a:gd name="connsiteY15" fmla="*/ 546553 h 3074737"/>
                <a:gd name="connsiteX16" fmla="*/ 1952696 w 3425882"/>
                <a:gd name="connsiteY16" fmla="*/ 568674 h 3074737"/>
                <a:gd name="connsiteX17" fmla="*/ 1973991 w 3425882"/>
                <a:gd name="connsiteY17" fmla="*/ 1330308 h 3074737"/>
                <a:gd name="connsiteX18" fmla="*/ 1962631 w 3425882"/>
                <a:gd name="connsiteY18" fmla="*/ 1348394 h 3074737"/>
                <a:gd name="connsiteX19" fmla="*/ 1756647 w 3425882"/>
                <a:gd name="connsiteY19" fmla="*/ 1369763 h 3074737"/>
                <a:gd name="connsiteX20" fmla="*/ 1754566 w 3425882"/>
                <a:gd name="connsiteY20" fmla="*/ 1500887 h 3074737"/>
                <a:gd name="connsiteX21" fmla="*/ 1774910 w 3425882"/>
                <a:gd name="connsiteY21" fmla="*/ 1626543 h 3074737"/>
                <a:gd name="connsiteX22" fmla="*/ 1758728 w 3425882"/>
                <a:gd name="connsiteY22" fmla="*/ 1850549 h 3074737"/>
                <a:gd name="connsiteX23" fmla="*/ 1791614 w 3425882"/>
                <a:gd name="connsiteY23" fmla="*/ 2000523 h 3074737"/>
                <a:gd name="connsiteX24" fmla="*/ 1279694 w 3425882"/>
                <a:gd name="connsiteY24" fmla="*/ 1978598 h 3074737"/>
                <a:gd name="connsiteX25" fmla="*/ 1293566 w 3425882"/>
                <a:gd name="connsiteY25" fmla="*/ 1943 h 3074737"/>
                <a:gd name="connsiteX0" fmla="*/ 13872 w 2146188"/>
                <a:gd name="connsiteY0" fmla="*/ 1943 h 3074737"/>
                <a:gd name="connsiteX1" fmla="*/ 2146188 w 2146188"/>
                <a:gd name="connsiteY1" fmla="*/ 0 h 3074737"/>
                <a:gd name="connsiteX2" fmla="*/ 2140526 w 2146188"/>
                <a:gd name="connsiteY2" fmla="*/ 3067626 h 3074737"/>
                <a:gd name="connsiteX3" fmla="*/ 5278 w 2146188"/>
                <a:gd name="connsiteY3" fmla="*/ 3074737 h 3074737"/>
                <a:gd name="connsiteX4" fmla="*/ 319 w 2146188"/>
                <a:gd name="connsiteY4" fmla="*/ 1972354 h 3074737"/>
                <a:gd name="connsiteX5" fmla="*/ 509226 w 2146188"/>
                <a:gd name="connsiteY5" fmla="*/ 2001481 h 3074737"/>
                <a:gd name="connsiteX6" fmla="*/ 504582 w 2146188"/>
                <a:gd name="connsiteY6" fmla="*/ 2048125 h 3074737"/>
                <a:gd name="connsiteX7" fmla="*/ 588801 w 2146188"/>
                <a:gd name="connsiteY7" fmla="*/ 2049402 h 3074737"/>
                <a:gd name="connsiteX8" fmla="*/ 607204 w 2146188"/>
                <a:gd name="connsiteY8" fmla="*/ 2118245 h 3074737"/>
                <a:gd name="connsiteX9" fmla="*/ 1511369 w 2146188"/>
                <a:gd name="connsiteY9" fmla="*/ 2114876 h 3074737"/>
                <a:gd name="connsiteX10" fmla="*/ 1517194 w 2146188"/>
                <a:gd name="connsiteY10" fmla="*/ 2096348 h 3074737"/>
                <a:gd name="connsiteX11" fmla="*/ 1613355 w 2146188"/>
                <a:gd name="connsiteY11" fmla="*/ 2135690 h 3074737"/>
                <a:gd name="connsiteX12" fmla="*/ 1611273 w 2146188"/>
                <a:gd name="connsiteY12" fmla="*/ 1661148 h 3074737"/>
                <a:gd name="connsiteX13" fmla="*/ 1881845 w 2146188"/>
                <a:gd name="connsiteY13" fmla="*/ 639218 h 3074737"/>
                <a:gd name="connsiteX14" fmla="*/ 1777779 w 2146188"/>
                <a:gd name="connsiteY14" fmla="*/ 580942 h 3074737"/>
                <a:gd name="connsiteX15" fmla="*/ 1218532 w 2146188"/>
                <a:gd name="connsiteY15" fmla="*/ 546553 h 3074737"/>
                <a:gd name="connsiteX16" fmla="*/ 673002 w 2146188"/>
                <a:gd name="connsiteY16" fmla="*/ 568674 h 3074737"/>
                <a:gd name="connsiteX17" fmla="*/ 694297 w 2146188"/>
                <a:gd name="connsiteY17" fmla="*/ 1330308 h 3074737"/>
                <a:gd name="connsiteX18" fmla="*/ 682937 w 2146188"/>
                <a:gd name="connsiteY18" fmla="*/ 1348394 h 3074737"/>
                <a:gd name="connsiteX19" fmla="*/ 476953 w 2146188"/>
                <a:gd name="connsiteY19" fmla="*/ 1369763 h 3074737"/>
                <a:gd name="connsiteX20" fmla="*/ 474872 w 2146188"/>
                <a:gd name="connsiteY20" fmla="*/ 1500887 h 3074737"/>
                <a:gd name="connsiteX21" fmla="*/ 495216 w 2146188"/>
                <a:gd name="connsiteY21" fmla="*/ 1626543 h 3074737"/>
                <a:gd name="connsiteX22" fmla="*/ 479034 w 2146188"/>
                <a:gd name="connsiteY22" fmla="*/ 1850549 h 3074737"/>
                <a:gd name="connsiteX23" fmla="*/ 511920 w 2146188"/>
                <a:gd name="connsiteY23" fmla="*/ 2000523 h 3074737"/>
                <a:gd name="connsiteX24" fmla="*/ 0 w 2146188"/>
                <a:gd name="connsiteY24" fmla="*/ 1978598 h 3074737"/>
                <a:gd name="connsiteX25" fmla="*/ 13872 w 2146188"/>
                <a:gd name="connsiteY25" fmla="*/ 1943 h 3074737"/>
                <a:gd name="connsiteX0" fmla="*/ 13872 w 2146188"/>
                <a:gd name="connsiteY0" fmla="*/ 1943 h 3074737"/>
                <a:gd name="connsiteX1" fmla="*/ 2146188 w 2146188"/>
                <a:gd name="connsiteY1" fmla="*/ 0 h 3074737"/>
                <a:gd name="connsiteX2" fmla="*/ 2118959 w 2146188"/>
                <a:gd name="connsiteY2" fmla="*/ 2186975 h 3074737"/>
                <a:gd name="connsiteX3" fmla="*/ 5278 w 2146188"/>
                <a:gd name="connsiteY3" fmla="*/ 3074737 h 3074737"/>
                <a:gd name="connsiteX4" fmla="*/ 319 w 2146188"/>
                <a:gd name="connsiteY4" fmla="*/ 1972354 h 3074737"/>
                <a:gd name="connsiteX5" fmla="*/ 509226 w 2146188"/>
                <a:gd name="connsiteY5" fmla="*/ 2001481 h 3074737"/>
                <a:gd name="connsiteX6" fmla="*/ 504582 w 2146188"/>
                <a:gd name="connsiteY6" fmla="*/ 2048125 h 3074737"/>
                <a:gd name="connsiteX7" fmla="*/ 588801 w 2146188"/>
                <a:gd name="connsiteY7" fmla="*/ 2049402 h 3074737"/>
                <a:gd name="connsiteX8" fmla="*/ 607204 w 2146188"/>
                <a:gd name="connsiteY8" fmla="*/ 2118245 h 3074737"/>
                <a:gd name="connsiteX9" fmla="*/ 1511369 w 2146188"/>
                <a:gd name="connsiteY9" fmla="*/ 2114876 h 3074737"/>
                <a:gd name="connsiteX10" fmla="*/ 1517194 w 2146188"/>
                <a:gd name="connsiteY10" fmla="*/ 2096348 h 3074737"/>
                <a:gd name="connsiteX11" fmla="*/ 1613355 w 2146188"/>
                <a:gd name="connsiteY11" fmla="*/ 2135690 h 3074737"/>
                <a:gd name="connsiteX12" fmla="*/ 1611273 w 2146188"/>
                <a:gd name="connsiteY12" fmla="*/ 1661148 h 3074737"/>
                <a:gd name="connsiteX13" fmla="*/ 1881845 w 2146188"/>
                <a:gd name="connsiteY13" fmla="*/ 639218 h 3074737"/>
                <a:gd name="connsiteX14" fmla="*/ 1777779 w 2146188"/>
                <a:gd name="connsiteY14" fmla="*/ 580942 h 3074737"/>
                <a:gd name="connsiteX15" fmla="*/ 1218532 w 2146188"/>
                <a:gd name="connsiteY15" fmla="*/ 546553 h 3074737"/>
                <a:gd name="connsiteX16" fmla="*/ 673002 w 2146188"/>
                <a:gd name="connsiteY16" fmla="*/ 568674 h 3074737"/>
                <a:gd name="connsiteX17" fmla="*/ 694297 w 2146188"/>
                <a:gd name="connsiteY17" fmla="*/ 1330308 h 3074737"/>
                <a:gd name="connsiteX18" fmla="*/ 682937 w 2146188"/>
                <a:gd name="connsiteY18" fmla="*/ 1348394 h 3074737"/>
                <a:gd name="connsiteX19" fmla="*/ 476953 w 2146188"/>
                <a:gd name="connsiteY19" fmla="*/ 1369763 h 3074737"/>
                <a:gd name="connsiteX20" fmla="*/ 474872 w 2146188"/>
                <a:gd name="connsiteY20" fmla="*/ 1500887 h 3074737"/>
                <a:gd name="connsiteX21" fmla="*/ 495216 w 2146188"/>
                <a:gd name="connsiteY21" fmla="*/ 1626543 h 3074737"/>
                <a:gd name="connsiteX22" fmla="*/ 479034 w 2146188"/>
                <a:gd name="connsiteY22" fmla="*/ 1850549 h 3074737"/>
                <a:gd name="connsiteX23" fmla="*/ 511920 w 2146188"/>
                <a:gd name="connsiteY23" fmla="*/ 2000523 h 3074737"/>
                <a:gd name="connsiteX24" fmla="*/ 0 w 2146188"/>
                <a:gd name="connsiteY24" fmla="*/ 1978598 h 3074737"/>
                <a:gd name="connsiteX25" fmla="*/ 13872 w 2146188"/>
                <a:gd name="connsiteY25" fmla="*/ 1943 h 3074737"/>
                <a:gd name="connsiteX0" fmla="*/ 15783 w 2148099"/>
                <a:gd name="connsiteY0" fmla="*/ 1943 h 2186975"/>
                <a:gd name="connsiteX1" fmla="*/ 2148099 w 2148099"/>
                <a:gd name="connsiteY1" fmla="*/ 0 h 2186975"/>
                <a:gd name="connsiteX2" fmla="*/ 2120870 w 2148099"/>
                <a:gd name="connsiteY2" fmla="*/ 2186975 h 2186975"/>
                <a:gd name="connsiteX3" fmla="*/ 0 w 2148099"/>
                <a:gd name="connsiteY3" fmla="*/ 2176114 h 2186975"/>
                <a:gd name="connsiteX4" fmla="*/ 2230 w 2148099"/>
                <a:gd name="connsiteY4" fmla="*/ 1972354 h 2186975"/>
                <a:gd name="connsiteX5" fmla="*/ 511137 w 2148099"/>
                <a:gd name="connsiteY5" fmla="*/ 2001481 h 2186975"/>
                <a:gd name="connsiteX6" fmla="*/ 506493 w 2148099"/>
                <a:gd name="connsiteY6" fmla="*/ 2048125 h 2186975"/>
                <a:gd name="connsiteX7" fmla="*/ 590712 w 2148099"/>
                <a:gd name="connsiteY7" fmla="*/ 2049402 h 2186975"/>
                <a:gd name="connsiteX8" fmla="*/ 609115 w 2148099"/>
                <a:gd name="connsiteY8" fmla="*/ 2118245 h 2186975"/>
                <a:gd name="connsiteX9" fmla="*/ 1513280 w 2148099"/>
                <a:gd name="connsiteY9" fmla="*/ 2114876 h 2186975"/>
                <a:gd name="connsiteX10" fmla="*/ 1519105 w 2148099"/>
                <a:gd name="connsiteY10" fmla="*/ 2096348 h 2186975"/>
                <a:gd name="connsiteX11" fmla="*/ 1615266 w 2148099"/>
                <a:gd name="connsiteY11" fmla="*/ 2135690 h 2186975"/>
                <a:gd name="connsiteX12" fmla="*/ 1613184 w 2148099"/>
                <a:gd name="connsiteY12" fmla="*/ 1661148 h 2186975"/>
                <a:gd name="connsiteX13" fmla="*/ 1883756 w 2148099"/>
                <a:gd name="connsiteY13" fmla="*/ 639218 h 2186975"/>
                <a:gd name="connsiteX14" fmla="*/ 1779690 w 2148099"/>
                <a:gd name="connsiteY14" fmla="*/ 580942 h 2186975"/>
                <a:gd name="connsiteX15" fmla="*/ 1220443 w 2148099"/>
                <a:gd name="connsiteY15" fmla="*/ 546553 h 2186975"/>
                <a:gd name="connsiteX16" fmla="*/ 674913 w 2148099"/>
                <a:gd name="connsiteY16" fmla="*/ 568674 h 2186975"/>
                <a:gd name="connsiteX17" fmla="*/ 696208 w 2148099"/>
                <a:gd name="connsiteY17" fmla="*/ 1330308 h 2186975"/>
                <a:gd name="connsiteX18" fmla="*/ 684848 w 2148099"/>
                <a:gd name="connsiteY18" fmla="*/ 1348394 h 2186975"/>
                <a:gd name="connsiteX19" fmla="*/ 478864 w 2148099"/>
                <a:gd name="connsiteY19" fmla="*/ 1369763 h 2186975"/>
                <a:gd name="connsiteX20" fmla="*/ 476783 w 2148099"/>
                <a:gd name="connsiteY20" fmla="*/ 1500887 h 2186975"/>
                <a:gd name="connsiteX21" fmla="*/ 497127 w 2148099"/>
                <a:gd name="connsiteY21" fmla="*/ 1626543 h 2186975"/>
                <a:gd name="connsiteX22" fmla="*/ 480945 w 2148099"/>
                <a:gd name="connsiteY22" fmla="*/ 1850549 h 2186975"/>
                <a:gd name="connsiteX23" fmla="*/ 513831 w 2148099"/>
                <a:gd name="connsiteY23" fmla="*/ 2000523 h 2186975"/>
                <a:gd name="connsiteX24" fmla="*/ 1911 w 2148099"/>
                <a:gd name="connsiteY24" fmla="*/ 1978598 h 2186975"/>
                <a:gd name="connsiteX25" fmla="*/ 15783 w 2148099"/>
                <a:gd name="connsiteY25" fmla="*/ 1943 h 2186975"/>
                <a:gd name="connsiteX0" fmla="*/ 13872 w 2146188"/>
                <a:gd name="connsiteY0" fmla="*/ 1943 h 2190492"/>
                <a:gd name="connsiteX1" fmla="*/ 2146188 w 2146188"/>
                <a:gd name="connsiteY1" fmla="*/ 0 h 2190492"/>
                <a:gd name="connsiteX2" fmla="*/ 2118959 w 2146188"/>
                <a:gd name="connsiteY2" fmla="*/ 2186975 h 2190492"/>
                <a:gd name="connsiteX3" fmla="*/ 1683 w 2146188"/>
                <a:gd name="connsiteY3" fmla="*/ 2190492 h 2190492"/>
                <a:gd name="connsiteX4" fmla="*/ 319 w 2146188"/>
                <a:gd name="connsiteY4" fmla="*/ 1972354 h 2190492"/>
                <a:gd name="connsiteX5" fmla="*/ 509226 w 2146188"/>
                <a:gd name="connsiteY5" fmla="*/ 2001481 h 2190492"/>
                <a:gd name="connsiteX6" fmla="*/ 504582 w 2146188"/>
                <a:gd name="connsiteY6" fmla="*/ 2048125 h 2190492"/>
                <a:gd name="connsiteX7" fmla="*/ 588801 w 2146188"/>
                <a:gd name="connsiteY7" fmla="*/ 2049402 h 2190492"/>
                <a:gd name="connsiteX8" fmla="*/ 607204 w 2146188"/>
                <a:gd name="connsiteY8" fmla="*/ 2118245 h 2190492"/>
                <a:gd name="connsiteX9" fmla="*/ 1511369 w 2146188"/>
                <a:gd name="connsiteY9" fmla="*/ 2114876 h 2190492"/>
                <a:gd name="connsiteX10" fmla="*/ 1517194 w 2146188"/>
                <a:gd name="connsiteY10" fmla="*/ 2096348 h 2190492"/>
                <a:gd name="connsiteX11" fmla="*/ 1613355 w 2146188"/>
                <a:gd name="connsiteY11" fmla="*/ 2135690 h 2190492"/>
                <a:gd name="connsiteX12" fmla="*/ 1611273 w 2146188"/>
                <a:gd name="connsiteY12" fmla="*/ 1661148 h 2190492"/>
                <a:gd name="connsiteX13" fmla="*/ 1881845 w 2146188"/>
                <a:gd name="connsiteY13" fmla="*/ 639218 h 2190492"/>
                <a:gd name="connsiteX14" fmla="*/ 1777779 w 2146188"/>
                <a:gd name="connsiteY14" fmla="*/ 580942 h 2190492"/>
                <a:gd name="connsiteX15" fmla="*/ 1218532 w 2146188"/>
                <a:gd name="connsiteY15" fmla="*/ 546553 h 2190492"/>
                <a:gd name="connsiteX16" fmla="*/ 673002 w 2146188"/>
                <a:gd name="connsiteY16" fmla="*/ 568674 h 2190492"/>
                <a:gd name="connsiteX17" fmla="*/ 694297 w 2146188"/>
                <a:gd name="connsiteY17" fmla="*/ 1330308 h 2190492"/>
                <a:gd name="connsiteX18" fmla="*/ 682937 w 2146188"/>
                <a:gd name="connsiteY18" fmla="*/ 1348394 h 2190492"/>
                <a:gd name="connsiteX19" fmla="*/ 476953 w 2146188"/>
                <a:gd name="connsiteY19" fmla="*/ 1369763 h 2190492"/>
                <a:gd name="connsiteX20" fmla="*/ 474872 w 2146188"/>
                <a:gd name="connsiteY20" fmla="*/ 1500887 h 2190492"/>
                <a:gd name="connsiteX21" fmla="*/ 495216 w 2146188"/>
                <a:gd name="connsiteY21" fmla="*/ 1626543 h 2190492"/>
                <a:gd name="connsiteX22" fmla="*/ 479034 w 2146188"/>
                <a:gd name="connsiteY22" fmla="*/ 1850549 h 2190492"/>
                <a:gd name="connsiteX23" fmla="*/ 511920 w 2146188"/>
                <a:gd name="connsiteY23" fmla="*/ 2000523 h 2190492"/>
                <a:gd name="connsiteX24" fmla="*/ 0 w 2146188"/>
                <a:gd name="connsiteY24" fmla="*/ 1978598 h 2190492"/>
                <a:gd name="connsiteX25" fmla="*/ 13872 w 2146188"/>
                <a:gd name="connsiteY25" fmla="*/ 1943 h 2190492"/>
                <a:gd name="connsiteX0" fmla="*/ 13872 w 2142594"/>
                <a:gd name="connsiteY0" fmla="*/ 0 h 2188549"/>
                <a:gd name="connsiteX1" fmla="*/ 2142594 w 2142594"/>
                <a:gd name="connsiteY1" fmla="*/ 418613 h 2188549"/>
                <a:gd name="connsiteX2" fmla="*/ 2118959 w 2142594"/>
                <a:gd name="connsiteY2" fmla="*/ 2185032 h 2188549"/>
                <a:gd name="connsiteX3" fmla="*/ 1683 w 2142594"/>
                <a:gd name="connsiteY3" fmla="*/ 2188549 h 2188549"/>
                <a:gd name="connsiteX4" fmla="*/ 319 w 2142594"/>
                <a:gd name="connsiteY4" fmla="*/ 1970411 h 2188549"/>
                <a:gd name="connsiteX5" fmla="*/ 509226 w 2142594"/>
                <a:gd name="connsiteY5" fmla="*/ 1999538 h 2188549"/>
                <a:gd name="connsiteX6" fmla="*/ 504582 w 2142594"/>
                <a:gd name="connsiteY6" fmla="*/ 2046182 h 2188549"/>
                <a:gd name="connsiteX7" fmla="*/ 588801 w 2142594"/>
                <a:gd name="connsiteY7" fmla="*/ 2047459 h 2188549"/>
                <a:gd name="connsiteX8" fmla="*/ 607204 w 2142594"/>
                <a:gd name="connsiteY8" fmla="*/ 2116302 h 2188549"/>
                <a:gd name="connsiteX9" fmla="*/ 1511369 w 2142594"/>
                <a:gd name="connsiteY9" fmla="*/ 2112933 h 2188549"/>
                <a:gd name="connsiteX10" fmla="*/ 1517194 w 2142594"/>
                <a:gd name="connsiteY10" fmla="*/ 2094405 h 2188549"/>
                <a:gd name="connsiteX11" fmla="*/ 1613355 w 2142594"/>
                <a:gd name="connsiteY11" fmla="*/ 2133747 h 2188549"/>
                <a:gd name="connsiteX12" fmla="*/ 1611273 w 2142594"/>
                <a:gd name="connsiteY12" fmla="*/ 1659205 h 2188549"/>
                <a:gd name="connsiteX13" fmla="*/ 1881845 w 2142594"/>
                <a:gd name="connsiteY13" fmla="*/ 637275 h 2188549"/>
                <a:gd name="connsiteX14" fmla="*/ 1777779 w 2142594"/>
                <a:gd name="connsiteY14" fmla="*/ 578999 h 2188549"/>
                <a:gd name="connsiteX15" fmla="*/ 1218532 w 2142594"/>
                <a:gd name="connsiteY15" fmla="*/ 544610 h 2188549"/>
                <a:gd name="connsiteX16" fmla="*/ 673002 w 2142594"/>
                <a:gd name="connsiteY16" fmla="*/ 566731 h 2188549"/>
                <a:gd name="connsiteX17" fmla="*/ 694297 w 2142594"/>
                <a:gd name="connsiteY17" fmla="*/ 1328365 h 2188549"/>
                <a:gd name="connsiteX18" fmla="*/ 682937 w 2142594"/>
                <a:gd name="connsiteY18" fmla="*/ 1346451 h 2188549"/>
                <a:gd name="connsiteX19" fmla="*/ 476953 w 2142594"/>
                <a:gd name="connsiteY19" fmla="*/ 1367820 h 2188549"/>
                <a:gd name="connsiteX20" fmla="*/ 474872 w 2142594"/>
                <a:gd name="connsiteY20" fmla="*/ 1498944 h 2188549"/>
                <a:gd name="connsiteX21" fmla="*/ 495216 w 2142594"/>
                <a:gd name="connsiteY21" fmla="*/ 1624600 h 2188549"/>
                <a:gd name="connsiteX22" fmla="*/ 479034 w 2142594"/>
                <a:gd name="connsiteY22" fmla="*/ 1848606 h 2188549"/>
                <a:gd name="connsiteX23" fmla="*/ 511920 w 2142594"/>
                <a:gd name="connsiteY23" fmla="*/ 1998580 h 2188549"/>
                <a:gd name="connsiteX24" fmla="*/ 0 w 2142594"/>
                <a:gd name="connsiteY24" fmla="*/ 1976655 h 2188549"/>
                <a:gd name="connsiteX25" fmla="*/ 13872 w 2142594"/>
                <a:gd name="connsiteY25" fmla="*/ 0 h 2188549"/>
                <a:gd name="connsiteX0" fmla="*/ 12 w 2153896"/>
                <a:gd name="connsiteY0" fmla="*/ 1943 h 1769936"/>
                <a:gd name="connsiteX1" fmla="*/ 2153896 w 2153896"/>
                <a:gd name="connsiteY1" fmla="*/ 0 h 1769936"/>
                <a:gd name="connsiteX2" fmla="*/ 2130261 w 2153896"/>
                <a:gd name="connsiteY2" fmla="*/ 1766419 h 1769936"/>
                <a:gd name="connsiteX3" fmla="*/ 12985 w 2153896"/>
                <a:gd name="connsiteY3" fmla="*/ 1769936 h 1769936"/>
                <a:gd name="connsiteX4" fmla="*/ 11621 w 2153896"/>
                <a:gd name="connsiteY4" fmla="*/ 1551798 h 1769936"/>
                <a:gd name="connsiteX5" fmla="*/ 520528 w 2153896"/>
                <a:gd name="connsiteY5" fmla="*/ 1580925 h 1769936"/>
                <a:gd name="connsiteX6" fmla="*/ 515884 w 2153896"/>
                <a:gd name="connsiteY6" fmla="*/ 1627569 h 1769936"/>
                <a:gd name="connsiteX7" fmla="*/ 600103 w 2153896"/>
                <a:gd name="connsiteY7" fmla="*/ 1628846 h 1769936"/>
                <a:gd name="connsiteX8" fmla="*/ 618506 w 2153896"/>
                <a:gd name="connsiteY8" fmla="*/ 1697689 h 1769936"/>
                <a:gd name="connsiteX9" fmla="*/ 1522671 w 2153896"/>
                <a:gd name="connsiteY9" fmla="*/ 1694320 h 1769936"/>
                <a:gd name="connsiteX10" fmla="*/ 1528496 w 2153896"/>
                <a:gd name="connsiteY10" fmla="*/ 1675792 h 1769936"/>
                <a:gd name="connsiteX11" fmla="*/ 1624657 w 2153896"/>
                <a:gd name="connsiteY11" fmla="*/ 1715134 h 1769936"/>
                <a:gd name="connsiteX12" fmla="*/ 1622575 w 2153896"/>
                <a:gd name="connsiteY12" fmla="*/ 1240592 h 1769936"/>
                <a:gd name="connsiteX13" fmla="*/ 1893147 w 2153896"/>
                <a:gd name="connsiteY13" fmla="*/ 218662 h 1769936"/>
                <a:gd name="connsiteX14" fmla="*/ 1789081 w 2153896"/>
                <a:gd name="connsiteY14" fmla="*/ 160386 h 1769936"/>
                <a:gd name="connsiteX15" fmla="*/ 1229834 w 2153896"/>
                <a:gd name="connsiteY15" fmla="*/ 125997 h 1769936"/>
                <a:gd name="connsiteX16" fmla="*/ 684304 w 2153896"/>
                <a:gd name="connsiteY16" fmla="*/ 148118 h 1769936"/>
                <a:gd name="connsiteX17" fmla="*/ 705599 w 2153896"/>
                <a:gd name="connsiteY17" fmla="*/ 909752 h 1769936"/>
                <a:gd name="connsiteX18" fmla="*/ 694239 w 2153896"/>
                <a:gd name="connsiteY18" fmla="*/ 927838 h 1769936"/>
                <a:gd name="connsiteX19" fmla="*/ 488255 w 2153896"/>
                <a:gd name="connsiteY19" fmla="*/ 949207 h 1769936"/>
                <a:gd name="connsiteX20" fmla="*/ 486174 w 2153896"/>
                <a:gd name="connsiteY20" fmla="*/ 1080331 h 1769936"/>
                <a:gd name="connsiteX21" fmla="*/ 506518 w 2153896"/>
                <a:gd name="connsiteY21" fmla="*/ 1205987 h 1769936"/>
                <a:gd name="connsiteX22" fmla="*/ 490336 w 2153896"/>
                <a:gd name="connsiteY22" fmla="*/ 1429993 h 1769936"/>
                <a:gd name="connsiteX23" fmla="*/ 523222 w 2153896"/>
                <a:gd name="connsiteY23" fmla="*/ 1579967 h 1769936"/>
                <a:gd name="connsiteX24" fmla="*/ 11302 w 2153896"/>
                <a:gd name="connsiteY24" fmla="*/ 1558042 h 1769936"/>
                <a:gd name="connsiteX25" fmla="*/ 12 w 2153896"/>
                <a:gd name="connsiteY25" fmla="*/ 1943 h 1769936"/>
                <a:gd name="connsiteX0" fmla="*/ 31899 w 2142594"/>
                <a:gd name="connsiteY0" fmla="*/ 5542 h 1769936"/>
                <a:gd name="connsiteX1" fmla="*/ 2142594 w 2142594"/>
                <a:gd name="connsiteY1" fmla="*/ 0 h 1769936"/>
                <a:gd name="connsiteX2" fmla="*/ 2118959 w 2142594"/>
                <a:gd name="connsiteY2" fmla="*/ 1766419 h 1769936"/>
                <a:gd name="connsiteX3" fmla="*/ 1683 w 2142594"/>
                <a:gd name="connsiteY3" fmla="*/ 1769936 h 1769936"/>
                <a:gd name="connsiteX4" fmla="*/ 319 w 2142594"/>
                <a:gd name="connsiteY4" fmla="*/ 1551798 h 1769936"/>
                <a:gd name="connsiteX5" fmla="*/ 509226 w 2142594"/>
                <a:gd name="connsiteY5" fmla="*/ 1580925 h 1769936"/>
                <a:gd name="connsiteX6" fmla="*/ 504582 w 2142594"/>
                <a:gd name="connsiteY6" fmla="*/ 1627569 h 1769936"/>
                <a:gd name="connsiteX7" fmla="*/ 588801 w 2142594"/>
                <a:gd name="connsiteY7" fmla="*/ 1628846 h 1769936"/>
                <a:gd name="connsiteX8" fmla="*/ 607204 w 2142594"/>
                <a:gd name="connsiteY8" fmla="*/ 1697689 h 1769936"/>
                <a:gd name="connsiteX9" fmla="*/ 1511369 w 2142594"/>
                <a:gd name="connsiteY9" fmla="*/ 1694320 h 1769936"/>
                <a:gd name="connsiteX10" fmla="*/ 1517194 w 2142594"/>
                <a:gd name="connsiteY10" fmla="*/ 1675792 h 1769936"/>
                <a:gd name="connsiteX11" fmla="*/ 1613355 w 2142594"/>
                <a:gd name="connsiteY11" fmla="*/ 1715134 h 1769936"/>
                <a:gd name="connsiteX12" fmla="*/ 1611273 w 2142594"/>
                <a:gd name="connsiteY12" fmla="*/ 1240592 h 1769936"/>
                <a:gd name="connsiteX13" fmla="*/ 1881845 w 2142594"/>
                <a:gd name="connsiteY13" fmla="*/ 218662 h 1769936"/>
                <a:gd name="connsiteX14" fmla="*/ 1777779 w 2142594"/>
                <a:gd name="connsiteY14" fmla="*/ 160386 h 1769936"/>
                <a:gd name="connsiteX15" fmla="*/ 1218532 w 2142594"/>
                <a:gd name="connsiteY15" fmla="*/ 125997 h 1769936"/>
                <a:gd name="connsiteX16" fmla="*/ 673002 w 2142594"/>
                <a:gd name="connsiteY16" fmla="*/ 148118 h 1769936"/>
                <a:gd name="connsiteX17" fmla="*/ 694297 w 2142594"/>
                <a:gd name="connsiteY17" fmla="*/ 909752 h 1769936"/>
                <a:gd name="connsiteX18" fmla="*/ 682937 w 2142594"/>
                <a:gd name="connsiteY18" fmla="*/ 927838 h 1769936"/>
                <a:gd name="connsiteX19" fmla="*/ 476953 w 2142594"/>
                <a:gd name="connsiteY19" fmla="*/ 949207 h 1769936"/>
                <a:gd name="connsiteX20" fmla="*/ 474872 w 2142594"/>
                <a:gd name="connsiteY20" fmla="*/ 1080331 h 1769936"/>
                <a:gd name="connsiteX21" fmla="*/ 495216 w 2142594"/>
                <a:gd name="connsiteY21" fmla="*/ 1205987 h 1769936"/>
                <a:gd name="connsiteX22" fmla="*/ 479034 w 2142594"/>
                <a:gd name="connsiteY22" fmla="*/ 1429993 h 1769936"/>
                <a:gd name="connsiteX23" fmla="*/ 511920 w 2142594"/>
                <a:gd name="connsiteY23" fmla="*/ 1579967 h 1769936"/>
                <a:gd name="connsiteX24" fmla="*/ 0 w 2142594"/>
                <a:gd name="connsiteY24" fmla="*/ 1558042 h 1769936"/>
                <a:gd name="connsiteX25" fmla="*/ 31899 w 2142594"/>
                <a:gd name="connsiteY25" fmla="*/ 5542 h 1769936"/>
                <a:gd name="connsiteX0" fmla="*/ 31899 w 2142594"/>
                <a:gd name="connsiteY0" fmla="*/ 5542 h 1777134"/>
                <a:gd name="connsiteX1" fmla="*/ 2142594 w 2142594"/>
                <a:gd name="connsiteY1" fmla="*/ 0 h 1777134"/>
                <a:gd name="connsiteX2" fmla="*/ 2118959 w 2142594"/>
                <a:gd name="connsiteY2" fmla="*/ 1766419 h 1777134"/>
                <a:gd name="connsiteX3" fmla="*/ 34075 w 2142594"/>
                <a:gd name="connsiteY3" fmla="*/ 1777134 h 1777134"/>
                <a:gd name="connsiteX4" fmla="*/ 319 w 2142594"/>
                <a:gd name="connsiteY4" fmla="*/ 1551798 h 1777134"/>
                <a:gd name="connsiteX5" fmla="*/ 509226 w 2142594"/>
                <a:gd name="connsiteY5" fmla="*/ 1580925 h 1777134"/>
                <a:gd name="connsiteX6" fmla="*/ 504582 w 2142594"/>
                <a:gd name="connsiteY6" fmla="*/ 1627569 h 1777134"/>
                <a:gd name="connsiteX7" fmla="*/ 588801 w 2142594"/>
                <a:gd name="connsiteY7" fmla="*/ 1628846 h 1777134"/>
                <a:gd name="connsiteX8" fmla="*/ 607204 w 2142594"/>
                <a:gd name="connsiteY8" fmla="*/ 1697689 h 1777134"/>
                <a:gd name="connsiteX9" fmla="*/ 1511369 w 2142594"/>
                <a:gd name="connsiteY9" fmla="*/ 1694320 h 1777134"/>
                <a:gd name="connsiteX10" fmla="*/ 1517194 w 2142594"/>
                <a:gd name="connsiteY10" fmla="*/ 1675792 h 1777134"/>
                <a:gd name="connsiteX11" fmla="*/ 1613355 w 2142594"/>
                <a:gd name="connsiteY11" fmla="*/ 1715134 h 1777134"/>
                <a:gd name="connsiteX12" fmla="*/ 1611273 w 2142594"/>
                <a:gd name="connsiteY12" fmla="*/ 1240592 h 1777134"/>
                <a:gd name="connsiteX13" fmla="*/ 1881845 w 2142594"/>
                <a:gd name="connsiteY13" fmla="*/ 218662 h 1777134"/>
                <a:gd name="connsiteX14" fmla="*/ 1777779 w 2142594"/>
                <a:gd name="connsiteY14" fmla="*/ 160386 h 1777134"/>
                <a:gd name="connsiteX15" fmla="*/ 1218532 w 2142594"/>
                <a:gd name="connsiteY15" fmla="*/ 125997 h 1777134"/>
                <a:gd name="connsiteX16" fmla="*/ 673002 w 2142594"/>
                <a:gd name="connsiteY16" fmla="*/ 148118 h 1777134"/>
                <a:gd name="connsiteX17" fmla="*/ 694297 w 2142594"/>
                <a:gd name="connsiteY17" fmla="*/ 909752 h 1777134"/>
                <a:gd name="connsiteX18" fmla="*/ 682937 w 2142594"/>
                <a:gd name="connsiteY18" fmla="*/ 927838 h 1777134"/>
                <a:gd name="connsiteX19" fmla="*/ 476953 w 2142594"/>
                <a:gd name="connsiteY19" fmla="*/ 949207 h 1777134"/>
                <a:gd name="connsiteX20" fmla="*/ 474872 w 2142594"/>
                <a:gd name="connsiteY20" fmla="*/ 1080331 h 1777134"/>
                <a:gd name="connsiteX21" fmla="*/ 495216 w 2142594"/>
                <a:gd name="connsiteY21" fmla="*/ 1205987 h 1777134"/>
                <a:gd name="connsiteX22" fmla="*/ 479034 w 2142594"/>
                <a:gd name="connsiteY22" fmla="*/ 1429993 h 1777134"/>
                <a:gd name="connsiteX23" fmla="*/ 511920 w 2142594"/>
                <a:gd name="connsiteY23" fmla="*/ 1579967 h 1777134"/>
                <a:gd name="connsiteX24" fmla="*/ 0 w 2142594"/>
                <a:gd name="connsiteY24" fmla="*/ 1558042 h 1777134"/>
                <a:gd name="connsiteX25" fmla="*/ 31899 w 2142594"/>
                <a:gd name="connsiteY25" fmla="*/ 5542 h 1777134"/>
                <a:gd name="connsiteX0" fmla="*/ 31592 w 2142287"/>
                <a:gd name="connsiteY0" fmla="*/ 5542 h 1777134"/>
                <a:gd name="connsiteX1" fmla="*/ 2142287 w 2142287"/>
                <a:gd name="connsiteY1" fmla="*/ 0 h 1777134"/>
                <a:gd name="connsiteX2" fmla="*/ 2118652 w 2142287"/>
                <a:gd name="connsiteY2" fmla="*/ 1766419 h 1777134"/>
                <a:gd name="connsiteX3" fmla="*/ 33768 w 2142287"/>
                <a:gd name="connsiteY3" fmla="*/ 1777134 h 1777134"/>
                <a:gd name="connsiteX4" fmla="*/ 12 w 2142287"/>
                <a:gd name="connsiteY4" fmla="*/ 1551798 h 1777134"/>
                <a:gd name="connsiteX5" fmla="*/ 508919 w 2142287"/>
                <a:gd name="connsiteY5" fmla="*/ 1580925 h 1777134"/>
                <a:gd name="connsiteX6" fmla="*/ 504275 w 2142287"/>
                <a:gd name="connsiteY6" fmla="*/ 1627569 h 1777134"/>
                <a:gd name="connsiteX7" fmla="*/ 588494 w 2142287"/>
                <a:gd name="connsiteY7" fmla="*/ 1628846 h 1777134"/>
                <a:gd name="connsiteX8" fmla="*/ 606897 w 2142287"/>
                <a:gd name="connsiteY8" fmla="*/ 1697689 h 1777134"/>
                <a:gd name="connsiteX9" fmla="*/ 1511062 w 2142287"/>
                <a:gd name="connsiteY9" fmla="*/ 1694320 h 1777134"/>
                <a:gd name="connsiteX10" fmla="*/ 1516887 w 2142287"/>
                <a:gd name="connsiteY10" fmla="*/ 1675792 h 1777134"/>
                <a:gd name="connsiteX11" fmla="*/ 1613048 w 2142287"/>
                <a:gd name="connsiteY11" fmla="*/ 1715134 h 1777134"/>
                <a:gd name="connsiteX12" fmla="*/ 1610966 w 2142287"/>
                <a:gd name="connsiteY12" fmla="*/ 1240592 h 1777134"/>
                <a:gd name="connsiteX13" fmla="*/ 1881538 w 2142287"/>
                <a:gd name="connsiteY13" fmla="*/ 218662 h 1777134"/>
                <a:gd name="connsiteX14" fmla="*/ 1777472 w 2142287"/>
                <a:gd name="connsiteY14" fmla="*/ 160386 h 1777134"/>
                <a:gd name="connsiteX15" fmla="*/ 1218225 w 2142287"/>
                <a:gd name="connsiteY15" fmla="*/ 125997 h 1777134"/>
                <a:gd name="connsiteX16" fmla="*/ 672695 w 2142287"/>
                <a:gd name="connsiteY16" fmla="*/ 148118 h 1777134"/>
                <a:gd name="connsiteX17" fmla="*/ 693990 w 2142287"/>
                <a:gd name="connsiteY17" fmla="*/ 909752 h 1777134"/>
                <a:gd name="connsiteX18" fmla="*/ 682630 w 2142287"/>
                <a:gd name="connsiteY18" fmla="*/ 927838 h 1777134"/>
                <a:gd name="connsiteX19" fmla="*/ 476646 w 2142287"/>
                <a:gd name="connsiteY19" fmla="*/ 949207 h 1777134"/>
                <a:gd name="connsiteX20" fmla="*/ 474565 w 2142287"/>
                <a:gd name="connsiteY20" fmla="*/ 1080331 h 1777134"/>
                <a:gd name="connsiteX21" fmla="*/ 494909 w 2142287"/>
                <a:gd name="connsiteY21" fmla="*/ 1205987 h 1777134"/>
                <a:gd name="connsiteX22" fmla="*/ 478727 w 2142287"/>
                <a:gd name="connsiteY22" fmla="*/ 1429993 h 1777134"/>
                <a:gd name="connsiteX23" fmla="*/ 511613 w 2142287"/>
                <a:gd name="connsiteY23" fmla="*/ 1579967 h 1777134"/>
                <a:gd name="connsiteX24" fmla="*/ 32085 w 2142287"/>
                <a:gd name="connsiteY24" fmla="*/ 1568839 h 1777134"/>
                <a:gd name="connsiteX25" fmla="*/ 31592 w 2142287"/>
                <a:gd name="connsiteY25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8104 w 2110789"/>
                <a:gd name="connsiteY4" fmla="*/ 156259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81550 w 2110789"/>
                <a:gd name="connsiteY11" fmla="*/ 1715134 h 1777134"/>
                <a:gd name="connsiteX12" fmla="*/ 1579468 w 2110789"/>
                <a:gd name="connsiteY12" fmla="*/ 1240592 h 1777134"/>
                <a:gd name="connsiteX13" fmla="*/ 1850040 w 2110789"/>
                <a:gd name="connsiteY13" fmla="*/ 218662 h 1777134"/>
                <a:gd name="connsiteX14" fmla="*/ 1745974 w 2110789"/>
                <a:gd name="connsiteY14" fmla="*/ 160386 h 1777134"/>
                <a:gd name="connsiteX15" fmla="*/ 1186727 w 2110789"/>
                <a:gd name="connsiteY15" fmla="*/ 125997 h 1777134"/>
                <a:gd name="connsiteX16" fmla="*/ 641197 w 2110789"/>
                <a:gd name="connsiteY16" fmla="*/ 148118 h 1777134"/>
                <a:gd name="connsiteX17" fmla="*/ 662492 w 2110789"/>
                <a:gd name="connsiteY17" fmla="*/ 909752 h 1777134"/>
                <a:gd name="connsiteX18" fmla="*/ 651132 w 2110789"/>
                <a:gd name="connsiteY18" fmla="*/ 927838 h 1777134"/>
                <a:gd name="connsiteX19" fmla="*/ 445148 w 2110789"/>
                <a:gd name="connsiteY19" fmla="*/ 949207 h 1777134"/>
                <a:gd name="connsiteX20" fmla="*/ 443067 w 2110789"/>
                <a:gd name="connsiteY20" fmla="*/ 1080331 h 1777134"/>
                <a:gd name="connsiteX21" fmla="*/ 463411 w 2110789"/>
                <a:gd name="connsiteY21" fmla="*/ 1205987 h 1777134"/>
                <a:gd name="connsiteX22" fmla="*/ 447229 w 2110789"/>
                <a:gd name="connsiteY22" fmla="*/ 1429993 h 1777134"/>
                <a:gd name="connsiteX23" fmla="*/ 480115 w 2110789"/>
                <a:gd name="connsiteY23" fmla="*/ 1579967 h 1777134"/>
                <a:gd name="connsiteX24" fmla="*/ 587 w 2110789"/>
                <a:gd name="connsiteY24" fmla="*/ 1568839 h 1777134"/>
                <a:gd name="connsiteX25" fmla="*/ 94 w 2110789"/>
                <a:gd name="connsiteY25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8104 w 2110789"/>
                <a:gd name="connsiteY4" fmla="*/ 156259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81550 w 2110789"/>
                <a:gd name="connsiteY11" fmla="*/ 1715134 h 1777134"/>
                <a:gd name="connsiteX12" fmla="*/ 1579468 w 2110789"/>
                <a:gd name="connsiteY12" fmla="*/ 1240592 h 1777134"/>
                <a:gd name="connsiteX13" fmla="*/ 1850040 w 2110789"/>
                <a:gd name="connsiteY13" fmla="*/ 218662 h 1777134"/>
                <a:gd name="connsiteX14" fmla="*/ 1745974 w 2110789"/>
                <a:gd name="connsiteY14" fmla="*/ 160386 h 1777134"/>
                <a:gd name="connsiteX15" fmla="*/ 1186727 w 2110789"/>
                <a:gd name="connsiteY15" fmla="*/ 125997 h 1777134"/>
                <a:gd name="connsiteX16" fmla="*/ 641197 w 2110789"/>
                <a:gd name="connsiteY16" fmla="*/ 148118 h 1777134"/>
                <a:gd name="connsiteX17" fmla="*/ 662492 w 2110789"/>
                <a:gd name="connsiteY17" fmla="*/ 909752 h 1777134"/>
                <a:gd name="connsiteX18" fmla="*/ 651132 w 2110789"/>
                <a:gd name="connsiteY18" fmla="*/ 927838 h 1777134"/>
                <a:gd name="connsiteX19" fmla="*/ 445148 w 2110789"/>
                <a:gd name="connsiteY19" fmla="*/ 949207 h 1777134"/>
                <a:gd name="connsiteX20" fmla="*/ 443067 w 2110789"/>
                <a:gd name="connsiteY20" fmla="*/ 1080331 h 1777134"/>
                <a:gd name="connsiteX21" fmla="*/ 463411 w 2110789"/>
                <a:gd name="connsiteY21" fmla="*/ 1205987 h 1777134"/>
                <a:gd name="connsiteX22" fmla="*/ 447229 w 2110789"/>
                <a:gd name="connsiteY22" fmla="*/ 1429993 h 1777134"/>
                <a:gd name="connsiteX23" fmla="*/ 480115 w 2110789"/>
                <a:gd name="connsiteY23" fmla="*/ 1579967 h 1777134"/>
                <a:gd name="connsiteX24" fmla="*/ 587 w 2110789"/>
                <a:gd name="connsiteY24" fmla="*/ 1532848 h 1777134"/>
                <a:gd name="connsiteX25" fmla="*/ 94 w 2110789"/>
                <a:gd name="connsiteY25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4505 w 2110789"/>
                <a:gd name="connsiteY4" fmla="*/ 152300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81550 w 2110789"/>
                <a:gd name="connsiteY11" fmla="*/ 1715134 h 1777134"/>
                <a:gd name="connsiteX12" fmla="*/ 1579468 w 2110789"/>
                <a:gd name="connsiteY12" fmla="*/ 1240592 h 1777134"/>
                <a:gd name="connsiteX13" fmla="*/ 1850040 w 2110789"/>
                <a:gd name="connsiteY13" fmla="*/ 218662 h 1777134"/>
                <a:gd name="connsiteX14" fmla="*/ 1745974 w 2110789"/>
                <a:gd name="connsiteY14" fmla="*/ 160386 h 1777134"/>
                <a:gd name="connsiteX15" fmla="*/ 1186727 w 2110789"/>
                <a:gd name="connsiteY15" fmla="*/ 125997 h 1777134"/>
                <a:gd name="connsiteX16" fmla="*/ 641197 w 2110789"/>
                <a:gd name="connsiteY16" fmla="*/ 148118 h 1777134"/>
                <a:gd name="connsiteX17" fmla="*/ 662492 w 2110789"/>
                <a:gd name="connsiteY17" fmla="*/ 909752 h 1777134"/>
                <a:gd name="connsiteX18" fmla="*/ 651132 w 2110789"/>
                <a:gd name="connsiteY18" fmla="*/ 927838 h 1777134"/>
                <a:gd name="connsiteX19" fmla="*/ 445148 w 2110789"/>
                <a:gd name="connsiteY19" fmla="*/ 949207 h 1777134"/>
                <a:gd name="connsiteX20" fmla="*/ 443067 w 2110789"/>
                <a:gd name="connsiteY20" fmla="*/ 1080331 h 1777134"/>
                <a:gd name="connsiteX21" fmla="*/ 463411 w 2110789"/>
                <a:gd name="connsiteY21" fmla="*/ 1205987 h 1777134"/>
                <a:gd name="connsiteX22" fmla="*/ 447229 w 2110789"/>
                <a:gd name="connsiteY22" fmla="*/ 1429993 h 1777134"/>
                <a:gd name="connsiteX23" fmla="*/ 480115 w 2110789"/>
                <a:gd name="connsiteY23" fmla="*/ 1579967 h 1777134"/>
                <a:gd name="connsiteX24" fmla="*/ 587 w 2110789"/>
                <a:gd name="connsiteY24" fmla="*/ 1532848 h 1777134"/>
                <a:gd name="connsiteX25" fmla="*/ 94 w 2110789"/>
                <a:gd name="connsiteY25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4505 w 2110789"/>
                <a:gd name="connsiteY4" fmla="*/ 152300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81550 w 2110789"/>
                <a:gd name="connsiteY11" fmla="*/ 1715134 h 1777134"/>
                <a:gd name="connsiteX12" fmla="*/ 1579468 w 2110789"/>
                <a:gd name="connsiteY12" fmla="*/ 1240592 h 1777134"/>
                <a:gd name="connsiteX13" fmla="*/ 1882432 w 2110789"/>
                <a:gd name="connsiteY13" fmla="*/ 56702 h 1777134"/>
                <a:gd name="connsiteX14" fmla="*/ 1745974 w 2110789"/>
                <a:gd name="connsiteY14" fmla="*/ 160386 h 1777134"/>
                <a:gd name="connsiteX15" fmla="*/ 1186727 w 2110789"/>
                <a:gd name="connsiteY15" fmla="*/ 125997 h 1777134"/>
                <a:gd name="connsiteX16" fmla="*/ 641197 w 2110789"/>
                <a:gd name="connsiteY16" fmla="*/ 148118 h 1777134"/>
                <a:gd name="connsiteX17" fmla="*/ 662492 w 2110789"/>
                <a:gd name="connsiteY17" fmla="*/ 909752 h 1777134"/>
                <a:gd name="connsiteX18" fmla="*/ 651132 w 2110789"/>
                <a:gd name="connsiteY18" fmla="*/ 927838 h 1777134"/>
                <a:gd name="connsiteX19" fmla="*/ 445148 w 2110789"/>
                <a:gd name="connsiteY19" fmla="*/ 949207 h 1777134"/>
                <a:gd name="connsiteX20" fmla="*/ 443067 w 2110789"/>
                <a:gd name="connsiteY20" fmla="*/ 1080331 h 1777134"/>
                <a:gd name="connsiteX21" fmla="*/ 463411 w 2110789"/>
                <a:gd name="connsiteY21" fmla="*/ 1205987 h 1777134"/>
                <a:gd name="connsiteX22" fmla="*/ 447229 w 2110789"/>
                <a:gd name="connsiteY22" fmla="*/ 1429993 h 1777134"/>
                <a:gd name="connsiteX23" fmla="*/ 480115 w 2110789"/>
                <a:gd name="connsiteY23" fmla="*/ 1579967 h 1777134"/>
                <a:gd name="connsiteX24" fmla="*/ 587 w 2110789"/>
                <a:gd name="connsiteY24" fmla="*/ 1532848 h 1777134"/>
                <a:gd name="connsiteX25" fmla="*/ 94 w 2110789"/>
                <a:gd name="connsiteY25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4505 w 2110789"/>
                <a:gd name="connsiteY4" fmla="*/ 152300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81550 w 2110789"/>
                <a:gd name="connsiteY11" fmla="*/ 1715134 h 1777134"/>
                <a:gd name="connsiteX12" fmla="*/ 1579468 w 2110789"/>
                <a:gd name="connsiteY12" fmla="*/ 1240592 h 1777134"/>
                <a:gd name="connsiteX13" fmla="*/ 1882432 w 2110789"/>
                <a:gd name="connsiteY13" fmla="*/ 56702 h 1777134"/>
                <a:gd name="connsiteX14" fmla="*/ 1681190 w 2110789"/>
                <a:gd name="connsiteY14" fmla="*/ 45215 h 1777134"/>
                <a:gd name="connsiteX15" fmla="*/ 1186727 w 2110789"/>
                <a:gd name="connsiteY15" fmla="*/ 125997 h 1777134"/>
                <a:gd name="connsiteX16" fmla="*/ 641197 w 2110789"/>
                <a:gd name="connsiteY16" fmla="*/ 148118 h 1777134"/>
                <a:gd name="connsiteX17" fmla="*/ 662492 w 2110789"/>
                <a:gd name="connsiteY17" fmla="*/ 909752 h 1777134"/>
                <a:gd name="connsiteX18" fmla="*/ 651132 w 2110789"/>
                <a:gd name="connsiteY18" fmla="*/ 927838 h 1777134"/>
                <a:gd name="connsiteX19" fmla="*/ 445148 w 2110789"/>
                <a:gd name="connsiteY19" fmla="*/ 949207 h 1777134"/>
                <a:gd name="connsiteX20" fmla="*/ 443067 w 2110789"/>
                <a:gd name="connsiteY20" fmla="*/ 1080331 h 1777134"/>
                <a:gd name="connsiteX21" fmla="*/ 463411 w 2110789"/>
                <a:gd name="connsiteY21" fmla="*/ 1205987 h 1777134"/>
                <a:gd name="connsiteX22" fmla="*/ 447229 w 2110789"/>
                <a:gd name="connsiteY22" fmla="*/ 1429993 h 1777134"/>
                <a:gd name="connsiteX23" fmla="*/ 480115 w 2110789"/>
                <a:gd name="connsiteY23" fmla="*/ 1579967 h 1777134"/>
                <a:gd name="connsiteX24" fmla="*/ 587 w 2110789"/>
                <a:gd name="connsiteY24" fmla="*/ 1532848 h 1777134"/>
                <a:gd name="connsiteX25" fmla="*/ 94 w 2110789"/>
                <a:gd name="connsiteY25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4505 w 2110789"/>
                <a:gd name="connsiteY4" fmla="*/ 152300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81550 w 2110789"/>
                <a:gd name="connsiteY11" fmla="*/ 1715134 h 1777134"/>
                <a:gd name="connsiteX12" fmla="*/ 1579468 w 2110789"/>
                <a:gd name="connsiteY12" fmla="*/ 1240592 h 1777134"/>
                <a:gd name="connsiteX13" fmla="*/ 1882432 w 2110789"/>
                <a:gd name="connsiteY13" fmla="*/ 49504 h 1777134"/>
                <a:gd name="connsiteX14" fmla="*/ 1681190 w 2110789"/>
                <a:gd name="connsiteY14" fmla="*/ 45215 h 1777134"/>
                <a:gd name="connsiteX15" fmla="*/ 1186727 w 2110789"/>
                <a:gd name="connsiteY15" fmla="*/ 125997 h 1777134"/>
                <a:gd name="connsiteX16" fmla="*/ 641197 w 2110789"/>
                <a:gd name="connsiteY16" fmla="*/ 148118 h 1777134"/>
                <a:gd name="connsiteX17" fmla="*/ 662492 w 2110789"/>
                <a:gd name="connsiteY17" fmla="*/ 909752 h 1777134"/>
                <a:gd name="connsiteX18" fmla="*/ 651132 w 2110789"/>
                <a:gd name="connsiteY18" fmla="*/ 927838 h 1777134"/>
                <a:gd name="connsiteX19" fmla="*/ 445148 w 2110789"/>
                <a:gd name="connsiteY19" fmla="*/ 949207 h 1777134"/>
                <a:gd name="connsiteX20" fmla="*/ 443067 w 2110789"/>
                <a:gd name="connsiteY20" fmla="*/ 1080331 h 1777134"/>
                <a:gd name="connsiteX21" fmla="*/ 463411 w 2110789"/>
                <a:gd name="connsiteY21" fmla="*/ 1205987 h 1777134"/>
                <a:gd name="connsiteX22" fmla="*/ 447229 w 2110789"/>
                <a:gd name="connsiteY22" fmla="*/ 1429993 h 1777134"/>
                <a:gd name="connsiteX23" fmla="*/ 480115 w 2110789"/>
                <a:gd name="connsiteY23" fmla="*/ 1579967 h 1777134"/>
                <a:gd name="connsiteX24" fmla="*/ 587 w 2110789"/>
                <a:gd name="connsiteY24" fmla="*/ 1532848 h 1777134"/>
                <a:gd name="connsiteX25" fmla="*/ 94 w 2110789"/>
                <a:gd name="connsiteY25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4505 w 2110789"/>
                <a:gd name="connsiteY4" fmla="*/ 152300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81550 w 2110789"/>
                <a:gd name="connsiteY11" fmla="*/ 1715134 h 1777134"/>
                <a:gd name="connsiteX12" fmla="*/ 1579468 w 2110789"/>
                <a:gd name="connsiteY12" fmla="*/ 1240592 h 1777134"/>
                <a:gd name="connsiteX13" fmla="*/ 1882432 w 2110789"/>
                <a:gd name="connsiteY13" fmla="*/ 49504 h 1777134"/>
                <a:gd name="connsiteX14" fmla="*/ 1681190 w 2110789"/>
                <a:gd name="connsiteY14" fmla="*/ 45215 h 1777134"/>
                <a:gd name="connsiteX15" fmla="*/ 1169451 w 2110789"/>
                <a:gd name="connsiteY15" fmla="*/ 137514 h 1777134"/>
                <a:gd name="connsiteX16" fmla="*/ 641197 w 2110789"/>
                <a:gd name="connsiteY16" fmla="*/ 148118 h 1777134"/>
                <a:gd name="connsiteX17" fmla="*/ 662492 w 2110789"/>
                <a:gd name="connsiteY17" fmla="*/ 909752 h 1777134"/>
                <a:gd name="connsiteX18" fmla="*/ 651132 w 2110789"/>
                <a:gd name="connsiteY18" fmla="*/ 927838 h 1777134"/>
                <a:gd name="connsiteX19" fmla="*/ 445148 w 2110789"/>
                <a:gd name="connsiteY19" fmla="*/ 949207 h 1777134"/>
                <a:gd name="connsiteX20" fmla="*/ 443067 w 2110789"/>
                <a:gd name="connsiteY20" fmla="*/ 1080331 h 1777134"/>
                <a:gd name="connsiteX21" fmla="*/ 463411 w 2110789"/>
                <a:gd name="connsiteY21" fmla="*/ 1205987 h 1777134"/>
                <a:gd name="connsiteX22" fmla="*/ 447229 w 2110789"/>
                <a:gd name="connsiteY22" fmla="*/ 1429993 h 1777134"/>
                <a:gd name="connsiteX23" fmla="*/ 480115 w 2110789"/>
                <a:gd name="connsiteY23" fmla="*/ 1579967 h 1777134"/>
                <a:gd name="connsiteX24" fmla="*/ 587 w 2110789"/>
                <a:gd name="connsiteY24" fmla="*/ 1532848 h 1777134"/>
                <a:gd name="connsiteX25" fmla="*/ 94 w 2110789"/>
                <a:gd name="connsiteY25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4505 w 2110789"/>
                <a:gd name="connsiteY4" fmla="*/ 152300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81550 w 2110789"/>
                <a:gd name="connsiteY11" fmla="*/ 1715134 h 1777134"/>
                <a:gd name="connsiteX12" fmla="*/ 1579468 w 2110789"/>
                <a:gd name="connsiteY12" fmla="*/ 1240592 h 1777134"/>
                <a:gd name="connsiteX13" fmla="*/ 1882432 w 2110789"/>
                <a:gd name="connsiteY13" fmla="*/ 49504 h 1777134"/>
                <a:gd name="connsiteX14" fmla="*/ 1681190 w 2110789"/>
                <a:gd name="connsiteY14" fmla="*/ 45215 h 1777134"/>
                <a:gd name="connsiteX15" fmla="*/ 1404433 w 2110789"/>
                <a:gd name="connsiteY15" fmla="*/ 92084 h 1777134"/>
                <a:gd name="connsiteX16" fmla="*/ 1169451 w 2110789"/>
                <a:gd name="connsiteY16" fmla="*/ 137514 h 1777134"/>
                <a:gd name="connsiteX17" fmla="*/ 641197 w 2110789"/>
                <a:gd name="connsiteY17" fmla="*/ 148118 h 1777134"/>
                <a:gd name="connsiteX18" fmla="*/ 662492 w 2110789"/>
                <a:gd name="connsiteY18" fmla="*/ 909752 h 1777134"/>
                <a:gd name="connsiteX19" fmla="*/ 651132 w 2110789"/>
                <a:gd name="connsiteY19" fmla="*/ 927838 h 1777134"/>
                <a:gd name="connsiteX20" fmla="*/ 445148 w 2110789"/>
                <a:gd name="connsiteY20" fmla="*/ 949207 h 1777134"/>
                <a:gd name="connsiteX21" fmla="*/ 443067 w 2110789"/>
                <a:gd name="connsiteY21" fmla="*/ 1080331 h 1777134"/>
                <a:gd name="connsiteX22" fmla="*/ 463411 w 2110789"/>
                <a:gd name="connsiteY22" fmla="*/ 1205987 h 1777134"/>
                <a:gd name="connsiteX23" fmla="*/ 447229 w 2110789"/>
                <a:gd name="connsiteY23" fmla="*/ 1429993 h 1777134"/>
                <a:gd name="connsiteX24" fmla="*/ 480115 w 2110789"/>
                <a:gd name="connsiteY24" fmla="*/ 1579967 h 1777134"/>
                <a:gd name="connsiteX25" fmla="*/ 587 w 2110789"/>
                <a:gd name="connsiteY25" fmla="*/ 1532848 h 1777134"/>
                <a:gd name="connsiteX26" fmla="*/ 94 w 2110789"/>
                <a:gd name="connsiteY26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4505 w 2110789"/>
                <a:gd name="connsiteY4" fmla="*/ 152300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81550 w 2110789"/>
                <a:gd name="connsiteY11" fmla="*/ 1715134 h 1777134"/>
                <a:gd name="connsiteX12" fmla="*/ 1579468 w 2110789"/>
                <a:gd name="connsiteY12" fmla="*/ 1240592 h 1777134"/>
                <a:gd name="connsiteX13" fmla="*/ 1882432 w 2110789"/>
                <a:gd name="connsiteY13" fmla="*/ 49504 h 1777134"/>
                <a:gd name="connsiteX14" fmla="*/ 1681190 w 2110789"/>
                <a:gd name="connsiteY14" fmla="*/ 45215 h 1777134"/>
                <a:gd name="connsiteX15" fmla="*/ 1398674 w 2110789"/>
                <a:gd name="connsiteY15" fmla="*/ 86326 h 1777134"/>
                <a:gd name="connsiteX16" fmla="*/ 1169451 w 2110789"/>
                <a:gd name="connsiteY16" fmla="*/ 137514 h 1777134"/>
                <a:gd name="connsiteX17" fmla="*/ 641197 w 2110789"/>
                <a:gd name="connsiteY17" fmla="*/ 148118 h 1777134"/>
                <a:gd name="connsiteX18" fmla="*/ 662492 w 2110789"/>
                <a:gd name="connsiteY18" fmla="*/ 909752 h 1777134"/>
                <a:gd name="connsiteX19" fmla="*/ 651132 w 2110789"/>
                <a:gd name="connsiteY19" fmla="*/ 927838 h 1777134"/>
                <a:gd name="connsiteX20" fmla="*/ 445148 w 2110789"/>
                <a:gd name="connsiteY20" fmla="*/ 949207 h 1777134"/>
                <a:gd name="connsiteX21" fmla="*/ 443067 w 2110789"/>
                <a:gd name="connsiteY21" fmla="*/ 1080331 h 1777134"/>
                <a:gd name="connsiteX22" fmla="*/ 463411 w 2110789"/>
                <a:gd name="connsiteY22" fmla="*/ 1205987 h 1777134"/>
                <a:gd name="connsiteX23" fmla="*/ 447229 w 2110789"/>
                <a:gd name="connsiteY23" fmla="*/ 1429993 h 1777134"/>
                <a:gd name="connsiteX24" fmla="*/ 480115 w 2110789"/>
                <a:gd name="connsiteY24" fmla="*/ 1579967 h 1777134"/>
                <a:gd name="connsiteX25" fmla="*/ 587 w 2110789"/>
                <a:gd name="connsiteY25" fmla="*/ 1532848 h 1777134"/>
                <a:gd name="connsiteX26" fmla="*/ 94 w 2110789"/>
                <a:gd name="connsiteY26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4505 w 2110789"/>
                <a:gd name="connsiteY4" fmla="*/ 152300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81550 w 2110789"/>
                <a:gd name="connsiteY11" fmla="*/ 1715134 h 1777134"/>
                <a:gd name="connsiteX12" fmla="*/ 1579468 w 2110789"/>
                <a:gd name="connsiteY12" fmla="*/ 1240592 h 1777134"/>
                <a:gd name="connsiteX13" fmla="*/ 1882432 w 2110789"/>
                <a:gd name="connsiteY13" fmla="*/ 49504 h 1777134"/>
                <a:gd name="connsiteX14" fmla="*/ 1681190 w 2110789"/>
                <a:gd name="connsiteY14" fmla="*/ 45215 h 1777134"/>
                <a:gd name="connsiteX15" fmla="*/ 1398674 w 2110789"/>
                <a:gd name="connsiteY15" fmla="*/ 86326 h 1777134"/>
                <a:gd name="connsiteX16" fmla="*/ 1257590 w 2110789"/>
                <a:gd name="connsiteY16" fmla="*/ 120877 h 1777134"/>
                <a:gd name="connsiteX17" fmla="*/ 1169451 w 2110789"/>
                <a:gd name="connsiteY17" fmla="*/ 137514 h 1777134"/>
                <a:gd name="connsiteX18" fmla="*/ 641197 w 2110789"/>
                <a:gd name="connsiteY18" fmla="*/ 148118 h 1777134"/>
                <a:gd name="connsiteX19" fmla="*/ 662492 w 2110789"/>
                <a:gd name="connsiteY19" fmla="*/ 909752 h 1777134"/>
                <a:gd name="connsiteX20" fmla="*/ 651132 w 2110789"/>
                <a:gd name="connsiteY20" fmla="*/ 927838 h 1777134"/>
                <a:gd name="connsiteX21" fmla="*/ 445148 w 2110789"/>
                <a:gd name="connsiteY21" fmla="*/ 949207 h 1777134"/>
                <a:gd name="connsiteX22" fmla="*/ 443067 w 2110789"/>
                <a:gd name="connsiteY22" fmla="*/ 1080331 h 1777134"/>
                <a:gd name="connsiteX23" fmla="*/ 463411 w 2110789"/>
                <a:gd name="connsiteY23" fmla="*/ 1205987 h 1777134"/>
                <a:gd name="connsiteX24" fmla="*/ 447229 w 2110789"/>
                <a:gd name="connsiteY24" fmla="*/ 1429993 h 1777134"/>
                <a:gd name="connsiteX25" fmla="*/ 480115 w 2110789"/>
                <a:gd name="connsiteY25" fmla="*/ 1579967 h 1777134"/>
                <a:gd name="connsiteX26" fmla="*/ 587 w 2110789"/>
                <a:gd name="connsiteY26" fmla="*/ 1532848 h 1777134"/>
                <a:gd name="connsiteX27" fmla="*/ 94 w 2110789"/>
                <a:gd name="connsiteY27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4505 w 2110789"/>
                <a:gd name="connsiteY4" fmla="*/ 152300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81550 w 2110789"/>
                <a:gd name="connsiteY11" fmla="*/ 1715134 h 1777134"/>
                <a:gd name="connsiteX12" fmla="*/ 1579468 w 2110789"/>
                <a:gd name="connsiteY12" fmla="*/ 1240592 h 1777134"/>
                <a:gd name="connsiteX13" fmla="*/ 1882432 w 2110789"/>
                <a:gd name="connsiteY13" fmla="*/ 49504 h 1777134"/>
                <a:gd name="connsiteX14" fmla="*/ 1681190 w 2110789"/>
                <a:gd name="connsiteY14" fmla="*/ 45215 h 1777134"/>
                <a:gd name="connsiteX15" fmla="*/ 1398674 w 2110789"/>
                <a:gd name="connsiteY15" fmla="*/ 86326 h 1777134"/>
                <a:gd name="connsiteX16" fmla="*/ 1165453 w 2110789"/>
                <a:gd name="connsiteY16" fmla="*/ 83446 h 1777134"/>
                <a:gd name="connsiteX17" fmla="*/ 1169451 w 2110789"/>
                <a:gd name="connsiteY17" fmla="*/ 137514 h 1777134"/>
                <a:gd name="connsiteX18" fmla="*/ 641197 w 2110789"/>
                <a:gd name="connsiteY18" fmla="*/ 148118 h 1777134"/>
                <a:gd name="connsiteX19" fmla="*/ 662492 w 2110789"/>
                <a:gd name="connsiteY19" fmla="*/ 909752 h 1777134"/>
                <a:gd name="connsiteX20" fmla="*/ 651132 w 2110789"/>
                <a:gd name="connsiteY20" fmla="*/ 927838 h 1777134"/>
                <a:gd name="connsiteX21" fmla="*/ 445148 w 2110789"/>
                <a:gd name="connsiteY21" fmla="*/ 949207 h 1777134"/>
                <a:gd name="connsiteX22" fmla="*/ 443067 w 2110789"/>
                <a:gd name="connsiteY22" fmla="*/ 1080331 h 1777134"/>
                <a:gd name="connsiteX23" fmla="*/ 463411 w 2110789"/>
                <a:gd name="connsiteY23" fmla="*/ 1205987 h 1777134"/>
                <a:gd name="connsiteX24" fmla="*/ 447229 w 2110789"/>
                <a:gd name="connsiteY24" fmla="*/ 1429993 h 1777134"/>
                <a:gd name="connsiteX25" fmla="*/ 480115 w 2110789"/>
                <a:gd name="connsiteY25" fmla="*/ 1579967 h 1777134"/>
                <a:gd name="connsiteX26" fmla="*/ 587 w 2110789"/>
                <a:gd name="connsiteY26" fmla="*/ 1532848 h 1777134"/>
                <a:gd name="connsiteX27" fmla="*/ 94 w 2110789"/>
                <a:gd name="connsiteY27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4505 w 2110789"/>
                <a:gd name="connsiteY4" fmla="*/ 152300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81550 w 2110789"/>
                <a:gd name="connsiteY11" fmla="*/ 1715134 h 1777134"/>
                <a:gd name="connsiteX12" fmla="*/ 1579468 w 2110789"/>
                <a:gd name="connsiteY12" fmla="*/ 1240592 h 1777134"/>
                <a:gd name="connsiteX13" fmla="*/ 1882432 w 2110789"/>
                <a:gd name="connsiteY13" fmla="*/ 49504 h 1777134"/>
                <a:gd name="connsiteX14" fmla="*/ 1681190 w 2110789"/>
                <a:gd name="connsiteY14" fmla="*/ 45215 h 1777134"/>
                <a:gd name="connsiteX15" fmla="*/ 1450502 w 2110789"/>
                <a:gd name="connsiteY15" fmla="*/ 74808 h 1777134"/>
                <a:gd name="connsiteX16" fmla="*/ 1398674 w 2110789"/>
                <a:gd name="connsiteY16" fmla="*/ 86326 h 1777134"/>
                <a:gd name="connsiteX17" fmla="*/ 1165453 w 2110789"/>
                <a:gd name="connsiteY17" fmla="*/ 83446 h 1777134"/>
                <a:gd name="connsiteX18" fmla="*/ 1169451 w 2110789"/>
                <a:gd name="connsiteY18" fmla="*/ 137514 h 1777134"/>
                <a:gd name="connsiteX19" fmla="*/ 641197 w 2110789"/>
                <a:gd name="connsiteY19" fmla="*/ 148118 h 1777134"/>
                <a:gd name="connsiteX20" fmla="*/ 662492 w 2110789"/>
                <a:gd name="connsiteY20" fmla="*/ 909752 h 1777134"/>
                <a:gd name="connsiteX21" fmla="*/ 651132 w 2110789"/>
                <a:gd name="connsiteY21" fmla="*/ 927838 h 1777134"/>
                <a:gd name="connsiteX22" fmla="*/ 445148 w 2110789"/>
                <a:gd name="connsiteY22" fmla="*/ 949207 h 1777134"/>
                <a:gd name="connsiteX23" fmla="*/ 443067 w 2110789"/>
                <a:gd name="connsiteY23" fmla="*/ 1080331 h 1777134"/>
                <a:gd name="connsiteX24" fmla="*/ 463411 w 2110789"/>
                <a:gd name="connsiteY24" fmla="*/ 1205987 h 1777134"/>
                <a:gd name="connsiteX25" fmla="*/ 447229 w 2110789"/>
                <a:gd name="connsiteY25" fmla="*/ 1429993 h 1777134"/>
                <a:gd name="connsiteX26" fmla="*/ 480115 w 2110789"/>
                <a:gd name="connsiteY26" fmla="*/ 1579967 h 1777134"/>
                <a:gd name="connsiteX27" fmla="*/ 587 w 2110789"/>
                <a:gd name="connsiteY27" fmla="*/ 1532848 h 1777134"/>
                <a:gd name="connsiteX28" fmla="*/ 94 w 2110789"/>
                <a:gd name="connsiteY28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4505 w 2110789"/>
                <a:gd name="connsiteY4" fmla="*/ 152300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81550 w 2110789"/>
                <a:gd name="connsiteY11" fmla="*/ 1715134 h 1777134"/>
                <a:gd name="connsiteX12" fmla="*/ 1579468 w 2110789"/>
                <a:gd name="connsiteY12" fmla="*/ 1240592 h 1777134"/>
                <a:gd name="connsiteX13" fmla="*/ 1882432 w 2110789"/>
                <a:gd name="connsiteY13" fmla="*/ 49504 h 1777134"/>
                <a:gd name="connsiteX14" fmla="*/ 1681190 w 2110789"/>
                <a:gd name="connsiteY14" fmla="*/ 45215 h 1777134"/>
                <a:gd name="connsiteX15" fmla="*/ 1410192 w 2110789"/>
                <a:gd name="connsiteY15" fmla="*/ 143911 h 1777134"/>
                <a:gd name="connsiteX16" fmla="*/ 1398674 w 2110789"/>
                <a:gd name="connsiteY16" fmla="*/ 86326 h 1777134"/>
                <a:gd name="connsiteX17" fmla="*/ 1165453 w 2110789"/>
                <a:gd name="connsiteY17" fmla="*/ 83446 h 1777134"/>
                <a:gd name="connsiteX18" fmla="*/ 1169451 w 2110789"/>
                <a:gd name="connsiteY18" fmla="*/ 137514 h 1777134"/>
                <a:gd name="connsiteX19" fmla="*/ 641197 w 2110789"/>
                <a:gd name="connsiteY19" fmla="*/ 148118 h 1777134"/>
                <a:gd name="connsiteX20" fmla="*/ 662492 w 2110789"/>
                <a:gd name="connsiteY20" fmla="*/ 909752 h 1777134"/>
                <a:gd name="connsiteX21" fmla="*/ 651132 w 2110789"/>
                <a:gd name="connsiteY21" fmla="*/ 927838 h 1777134"/>
                <a:gd name="connsiteX22" fmla="*/ 445148 w 2110789"/>
                <a:gd name="connsiteY22" fmla="*/ 949207 h 1777134"/>
                <a:gd name="connsiteX23" fmla="*/ 443067 w 2110789"/>
                <a:gd name="connsiteY23" fmla="*/ 1080331 h 1777134"/>
                <a:gd name="connsiteX24" fmla="*/ 463411 w 2110789"/>
                <a:gd name="connsiteY24" fmla="*/ 1205987 h 1777134"/>
                <a:gd name="connsiteX25" fmla="*/ 447229 w 2110789"/>
                <a:gd name="connsiteY25" fmla="*/ 1429993 h 1777134"/>
                <a:gd name="connsiteX26" fmla="*/ 480115 w 2110789"/>
                <a:gd name="connsiteY26" fmla="*/ 1579967 h 1777134"/>
                <a:gd name="connsiteX27" fmla="*/ 587 w 2110789"/>
                <a:gd name="connsiteY27" fmla="*/ 1532848 h 1777134"/>
                <a:gd name="connsiteX28" fmla="*/ 94 w 2110789"/>
                <a:gd name="connsiteY28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4505 w 2110789"/>
                <a:gd name="connsiteY4" fmla="*/ 152300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81550 w 2110789"/>
                <a:gd name="connsiteY11" fmla="*/ 1715134 h 1777134"/>
                <a:gd name="connsiteX12" fmla="*/ 1579468 w 2110789"/>
                <a:gd name="connsiteY12" fmla="*/ 1240592 h 1777134"/>
                <a:gd name="connsiteX13" fmla="*/ 1882432 w 2110789"/>
                <a:gd name="connsiteY13" fmla="*/ 49504 h 1777134"/>
                <a:gd name="connsiteX14" fmla="*/ 1681190 w 2110789"/>
                <a:gd name="connsiteY14" fmla="*/ 45215 h 1777134"/>
                <a:gd name="connsiteX15" fmla="*/ 1545518 w 2110789"/>
                <a:gd name="connsiteY15" fmla="*/ 94963 h 1777134"/>
                <a:gd name="connsiteX16" fmla="*/ 1410192 w 2110789"/>
                <a:gd name="connsiteY16" fmla="*/ 143911 h 1777134"/>
                <a:gd name="connsiteX17" fmla="*/ 1398674 w 2110789"/>
                <a:gd name="connsiteY17" fmla="*/ 86326 h 1777134"/>
                <a:gd name="connsiteX18" fmla="*/ 1165453 w 2110789"/>
                <a:gd name="connsiteY18" fmla="*/ 83446 h 1777134"/>
                <a:gd name="connsiteX19" fmla="*/ 1169451 w 2110789"/>
                <a:gd name="connsiteY19" fmla="*/ 137514 h 1777134"/>
                <a:gd name="connsiteX20" fmla="*/ 641197 w 2110789"/>
                <a:gd name="connsiteY20" fmla="*/ 148118 h 1777134"/>
                <a:gd name="connsiteX21" fmla="*/ 662492 w 2110789"/>
                <a:gd name="connsiteY21" fmla="*/ 909752 h 1777134"/>
                <a:gd name="connsiteX22" fmla="*/ 651132 w 2110789"/>
                <a:gd name="connsiteY22" fmla="*/ 927838 h 1777134"/>
                <a:gd name="connsiteX23" fmla="*/ 445148 w 2110789"/>
                <a:gd name="connsiteY23" fmla="*/ 949207 h 1777134"/>
                <a:gd name="connsiteX24" fmla="*/ 443067 w 2110789"/>
                <a:gd name="connsiteY24" fmla="*/ 1080331 h 1777134"/>
                <a:gd name="connsiteX25" fmla="*/ 463411 w 2110789"/>
                <a:gd name="connsiteY25" fmla="*/ 1205987 h 1777134"/>
                <a:gd name="connsiteX26" fmla="*/ 447229 w 2110789"/>
                <a:gd name="connsiteY26" fmla="*/ 1429993 h 1777134"/>
                <a:gd name="connsiteX27" fmla="*/ 480115 w 2110789"/>
                <a:gd name="connsiteY27" fmla="*/ 1579967 h 1777134"/>
                <a:gd name="connsiteX28" fmla="*/ 587 w 2110789"/>
                <a:gd name="connsiteY28" fmla="*/ 1532848 h 1777134"/>
                <a:gd name="connsiteX29" fmla="*/ 94 w 2110789"/>
                <a:gd name="connsiteY29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4505 w 2110789"/>
                <a:gd name="connsiteY4" fmla="*/ 152300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81550 w 2110789"/>
                <a:gd name="connsiteY11" fmla="*/ 1715134 h 1777134"/>
                <a:gd name="connsiteX12" fmla="*/ 1579468 w 2110789"/>
                <a:gd name="connsiteY12" fmla="*/ 1240592 h 1777134"/>
                <a:gd name="connsiteX13" fmla="*/ 1882432 w 2110789"/>
                <a:gd name="connsiteY13" fmla="*/ 49504 h 1777134"/>
                <a:gd name="connsiteX14" fmla="*/ 1681190 w 2110789"/>
                <a:gd name="connsiteY14" fmla="*/ 45215 h 1777134"/>
                <a:gd name="connsiteX15" fmla="*/ 1672207 w 2110789"/>
                <a:gd name="connsiteY15" fmla="*/ 146790 h 1777134"/>
                <a:gd name="connsiteX16" fmla="*/ 1410192 w 2110789"/>
                <a:gd name="connsiteY16" fmla="*/ 143911 h 1777134"/>
                <a:gd name="connsiteX17" fmla="*/ 1398674 w 2110789"/>
                <a:gd name="connsiteY17" fmla="*/ 86326 h 1777134"/>
                <a:gd name="connsiteX18" fmla="*/ 1165453 w 2110789"/>
                <a:gd name="connsiteY18" fmla="*/ 83446 h 1777134"/>
                <a:gd name="connsiteX19" fmla="*/ 1169451 w 2110789"/>
                <a:gd name="connsiteY19" fmla="*/ 137514 h 1777134"/>
                <a:gd name="connsiteX20" fmla="*/ 641197 w 2110789"/>
                <a:gd name="connsiteY20" fmla="*/ 148118 h 1777134"/>
                <a:gd name="connsiteX21" fmla="*/ 662492 w 2110789"/>
                <a:gd name="connsiteY21" fmla="*/ 909752 h 1777134"/>
                <a:gd name="connsiteX22" fmla="*/ 651132 w 2110789"/>
                <a:gd name="connsiteY22" fmla="*/ 927838 h 1777134"/>
                <a:gd name="connsiteX23" fmla="*/ 445148 w 2110789"/>
                <a:gd name="connsiteY23" fmla="*/ 949207 h 1777134"/>
                <a:gd name="connsiteX24" fmla="*/ 443067 w 2110789"/>
                <a:gd name="connsiteY24" fmla="*/ 1080331 h 1777134"/>
                <a:gd name="connsiteX25" fmla="*/ 463411 w 2110789"/>
                <a:gd name="connsiteY25" fmla="*/ 1205987 h 1777134"/>
                <a:gd name="connsiteX26" fmla="*/ 447229 w 2110789"/>
                <a:gd name="connsiteY26" fmla="*/ 1429993 h 1777134"/>
                <a:gd name="connsiteX27" fmla="*/ 480115 w 2110789"/>
                <a:gd name="connsiteY27" fmla="*/ 1579967 h 1777134"/>
                <a:gd name="connsiteX28" fmla="*/ 587 w 2110789"/>
                <a:gd name="connsiteY28" fmla="*/ 1532848 h 1777134"/>
                <a:gd name="connsiteX29" fmla="*/ 94 w 2110789"/>
                <a:gd name="connsiteY29" fmla="*/ 5542 h 1777134"/>
                <a:gd name="connsiteX0" fmla="*/ 94 w 2110789"/>
                <a:gd name="connsiteY0" fmla="*/ 5542 h 1777134"/>
                <a:gd name="connsiteX1" fmla="*/ 2110789 w 2110789"/>
                <a:gd name="connsiteY1" fmla="*/ 0 h 1777134"/>
                <a:gd name="connsiteX2" fmla="*/ 2087154 w 2110789"/>
                <a:gd name="connsiteY2" fmla="*/ 1766419 h 1777134"/>
                <a:gd name="connsiteX3" fmla="*/ 2270 w 2110789"/>
                <a:gd name="connsiteY3" fmla="*/ 1777134 h 1777134"/>
                <a:gd name="connsiteX4" fmla="*/ 4505 w 2110789"/>
                <a:gd name="connsiteY4" fmla="*/ 1523005 h 1777134"/>
                <a:gd name="connsiteX5" fmla="*/ 477421 w 2110789"/>
                <a:gd name="connsiteY5" fmla="*/ 1580925 h 1777134"/>
                <a:gd name="connsiteX6" fmla="*/ 472777 w 2110789"/>
                <a:gd name="connsiteY6" fmla="*/ 1627569 h 1777134"/>
                <a:gd name="connsiteX7" fmla="*/ 556996 w 2110789"/>
                <a:gd name="connsiteY7" fmla="*/ 1628846 h 1777134"/>
                <a:gd name="connsiteX8" fmla="*/ 575399 w 2110789"/>
                <a:gd name="connsiteY8" fmla="*/ 1697689 h 1777134"/>
                <a:gd name="connsiteX9" fmla="*/ 1479564 w 2110789"/>
                <a:gd name="connsiteY9" fmla="*/ 1694320 h 1777134"/>
                <a:gd name="connsiteX10" fmla="*/ 1485389 w 2110789"/>
                <a:gd name="connsiteY10" fmla="*/ 1675792 h 1777134"/>
                <a:gd name="connsiteX11" fmla="*/ 1558516 w 2110789"/>
                <a:gd name="connsiteY11" fmla="*/ 1697858 h 1777134"/>
                <a:gd name="connsiteX12" fmla="*/ 1579468 w 2110789"/>
                <a:gd name="connsiteY12" fmla="*/ 1240592 h 1777134"/>
                <a:gd name="connsiteX13" fmla="*/ 1882432 w 2110789"/>
                <a:gd name="connsiteY13" fmla="*/ 49504 h 1777134"/>
                <a:gd name="connsiteX14" fmla="*/ 1681190 w 2110789"/>
                <a:gd name="connsiteY14" fmla="*/ 45215 h 1777134"/>
                <a:gd name="connsiteX15" fmla="*/ 1672207 w 2110789"/>
                <a:gd name="connsiteY15" fmla="*/ 146790 h 1777134"/>
                <a:gd name="connsiteX16" fmla="*/ 1410192 w 2110789"/>
                <a:gd name="connsiteY16" fmla="*/ 143911 h 1777134"/>
                <a:gd name="connsiteX17" fmla="*/ 1398674 w 2110789"/>
                <a:gd name="connsiteY17" fmla="*/ 86326 h 1777134"/>
                <a:gd name="connsiteX18" fmla="*/ 1165453 w 2110789"/>
                <a:gd name="connsiteY18" fmla="*/ 83446 h 1777134"/>
                <a:gd name="connsiteX19" fmla="*/ 1169451 w 2110789"/>
                <a:gd name="connsiteY19" fmla="*/ 137514 h 1777134"/>
                <a:gd name="connsiteX20" fmla="*/ 641197 w 2110789"/>
                <a:gd name="connsiteY20" fmla="*/ 148118 h 1777134"/>
                <a:gd name="connsiteX21" fmla="*/ 662492 w 2110789"/>
                <a:gd name="connsiteY21" fmla="*/ 909752 h 1777134"/>
                <a:gd name="connsiteX22" fmla="*/ 651132 w 2110789"/>
                <a:gd name="connsiteY22" fmla="*/ 927838 h 1777134"/>
                <a:gd name="connsiteX23" fmla="*/ 445148 w 2110789"/>
                <a:gd name="connsiteY23" fmla="*/ 949207 h 1777134"/>
                <a:gd name="connsiteX24" fmla="*/ 443067 w 2110789"/>
                <a:gd name="connsiteY24" fmla="*/ 1080331 h 1777134"/>
                <a:gd name="connsiteX25" fmla="*/ 463411 w 2110789"/>
                <a:gd name="connsiteY25" fmla="*/ 1205987 h 1777134"/>
                <a:gd name="connsiteX26" fmla="*/ 447229 w 2110789"/>
                <a:gd name="connsiteY26" fmla="*/ 1429993 h 1777134"/>
                <a:gd name="connsiteX27" fmla="*/ 480115 w 2110789"/>
                <a:gd name="connsiteY27" fmla="*/ 1579967 h 1777134"/>
                <a:gd name="connsiteX28" fmla="*/ 587 w 2110789"/>
                <a:gd name="connsiteY28" fmla="*/ 1532848 h 1777134"/>
                <a:gd name="connsiteX29" fmla="*/ 94 w 2110789"/>
                <a:gd name="connsiteY29" fmla="*/ 5542 h 1777134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4505 w 2110789"/>
                <a:gd name="connsiteY4" fmla="*/ 1523005 h 1944818"/>
                <a:gd name="connsiteX5" fmla="*/ 477421 w 2110789"/>
                <a:gd name="connsiteY5" fmla="*/ 1580925 h 1944818"/>
                <a:gd name="connsiteX6" fmla="*/ 472777 w 2110789"/>
                <a:gd name="connsiteY6" fmla="*/ 1627569 h 1944818"/>
                <a:gd name="connsiteX7" fmla="*/ 556996 w 2110789"/>
                <a:gd name="connsiteY7" fmla="*/ 1628846 h 1944818"/>
                <a:gd name="connsiteX8" fmla="*/ 575399 w 2110789"/>
                <a:gd name="connsiteY8" fmla="*/ 1697689 h 1944818"/>
                <a:gd name="connsiteX9" fmla="*/ 1197394 w 2110789"/>
                <a:gd name="connsiteY9" fmla="*/ 1944818 h 1944818"/>
                <a:gd name="connsiteX10" fmla="*/ 1485389 w 2110789"/>
                <a:gd name="connsiteY10" fmla="*/ 1675792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51132 w 2110789"/>
                <a:gd name="connsiteY22" fmla="*/ 927838 h 1944818"/>
                <a:gd name="connsiteX23" fmla="*/ 445148 w 2110789"/>
                <a:gd name="connsiteY23" fmla="*/ 949207 h 1944818"/>
                <a:gd name="connsiteX24" fmla="*/ 443067 w 2110789"/>
                <a:gd name="connsiteY24" fmla="*/ 1080331 h 1944818"/>
                <a:gd name="connsiteX25" fmla="*/ 463411 w 2110789"/>
                <a:gd name="connsiteY25" fmla="*/ 1205987 h 1944818"/>
                <a:gd name="connsiteX26" fmla="*/ 447229 w 2110789"/>
                <a:gd name="connsiteY26" fmla="*/ 1429993 h 1944818"/>
                <a:gd name="connsiteX27" fmla="*/ 480115 w 2110789"/>
                <a:gd name="connsiteY27" fmla="*/ 1579967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4505 w 2110789"/>
                <a:gd name="connsiteY4" fmla="*/ 1523005 h 1944818"/>
                <a:gd name="connsiteX5" fmla="*/ 477421 w 2110789"/>
                <a:gd name="connsiteY5" fmla="*/ 1580925 h 1944818"/>
                <a:gd name="connsiteX6" fmla="*/ 472777 w 2110789"/>
                <a:gd name="connsiteY6" fmla="*/ 1627569 h 1944818"/>
                <a:gd name="connsiteX7" fmla="*/ 556996 w 2110789"/>
                <a:gd name="connsiteY7" fmla="*/ 1628846 h 1944818"/>
                <a:gd name="connsiteX8" fmla="*/ 575399 w 2110789"/>
                <a:gd name="connsiteY8" fmla="*/ 1697689 h 1944818"/>
                <a:gd name="connsiteX9" fmla="*/ 1197394 w 2110789"/>
                <a:gd name="connsiteY9" fmla="*/ 1944818 h 1944818"/>
                <a:gd name="connsiteX10" fmla="*/ 1191702 w 2110789"/>
                <a:gd name="connsiteY10" fmla="*/ 1695947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51132 w 2110789"/>
                <a:gd name="connsiteY22" fmla="*/ 927838 h 1944818"/>
                <a:gd name="connsiteX23" fmla="*/ 445148 w 2110789"/>
                <a:gd name="connsiteY23" fmla="*/ 949207 h 1944818"/>
                <a:gd name="connsiteX24" fmla="*/ 443067 w 2110789"/>
                <a:gd name="connsiteY24" fmla="*/ 1080331 h 1944818"/>
                <a:gd name="connsiteX25" fmla="*/ 463411 w 2110789"/>
                <a:gd name="connsiteY25" fmla="*/ 1205987 h 1944818"/>
                <a:gd name="connsiteX26" fmla="*/ 447229 w 2110789"/>
                <a:gd name="connsiteY26" fmla="*/ 1429993 h 1944818"/>
                <a:gd name="connsiteX27" fmla="*/ 480115 w 2110789"/>
                <a:gd name="connsiteY27" fmla="*/ 1579967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4505 w 2110789"/>
                <a:gd name="connsiteY4" fmla="*/ 1523005 h 1944818"/>
                <a:gd name="connsiteX5" fmla="*/ 477421 w 2110789"/>
                <a:gd name="connsiteY5" fmla="*/ 1580925 h 1944818"/>
                <a:gd name="connsiteX6" fmla="*/ 472777 w 2110789"/>
                <a:gd name="connsiteY6" fmla="*/ 1627569 h 1944818"/>
                <a:gd name="connsiteX7" fmla="*/ 556996 w 2110789"/>
                <a:gd name="connsiteY7" fmla="*/ 1628846 h 1944818"/>
                <a:gd name="connsiteX8" fmla="*/ 808621 w 2110789"/>
                <a:gd name="connsiteY8" fmla="*/ 1928032 h 1944818"/>
                <a:gd name="connsiteX9" fmla="*/ 1197394 w 2110789"/>
                <a:gd name="connsiteY9" fmla="*/ 1944818 h 1944818"/>
                <a:gd name="connsiteX10" fmla="*/ 1191702 w 2110789"/>
                <a:gd name="connsiteY10" fmla="*/ 1695947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51132 w 2110789"/>
                <a:gd name="connsiteY22" fmla="*/ 927838 h 1944818"/>
                <a:gd name="connsiteX23" fmla="*/ 445148 w 2110789"/>
                <a:gd name="connsiteY23" fmla="*/ 949207 h 1944818"/>
                <a:gd name="connsiteX24" fmla="*/ 443067 w 2110789"/>
                <a:gd name="connsiteY24" fmla="*/ 1080331 h 1944818"/>
                <a:gd name="connsiteX25" fmla="*/ 463411 w 2110789"/>
                <a:gd name="connsiteY25" fmla="*/ 1205987 h 1944818"/>
                <a:gd name="connsiteX26" fmla="*/ 447229 w 2110789"/>
                <a:gd name="connsiteY26" fmla="*/ 1429993 h 1944818"/>
                <a:gd name="connsiteX27" fmla="*/ 480115 w 2110789"/>
                <a:gd name="connsiteY27" fmla="*/ 1579967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4505 w 2110789"/>
                <a:gd name="connsiteY4" fmla="*/ 1523005 h 1944818"/>
                <a:gd name="connsiteX5" fmla="*/ 477421 w 2110789"/>
                <a:gd name="connsiteY5" fmla="*/ 1580925 h 1944818"/>
                <a:gd name="connsiteX6" fmla="*/ 472777 w 2110789"/>
                <a:gd name="connsiteY6" fmla="*/ 1627569 h 1944818"/>
                <a:gd name="connsiteX7" fmla="*/ 556996 w 2110789"/>
                <a:gd name="connsiteY7" fmla="*/ 1628846 h 1944818"/>
                <a:gd name="connsiteX8" fmla="*/ 808621 w 2110789"/>
                <a:gd name="connsiteY8" fmla="*/ 1928032 h 1944818"/>
                <a:gd name="connsiteX9" fmla="*/ 1197394 w 2110789"/>
                <a:gd name="connsiteY9" fmla="*/ 1944818 h 1944818"/>
                <a:gd name="connsiteX10" fmla="*/ 1191702 w 2110789"/>
                <a:gd name="connsiteY10" fmla="*/ 1695947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42494 w 2110789"/>
                <a:gd name="connsiteY22" fmla="*/ 1140905 h 1944818"/>
                <a:gd name="connsiteX23" fmla="*/ 445148 w 2110789"/>
                <a:gd name="connsiteY23" fmla="*/ 949207 h 1944818"/>
                <a:gd name="connsiteX24" fmla="*/ 443067 w 2110789"/>
                <a:gd name="connsiteY24" fmla="*/ 1080331 h 1944818"/>
                <a:gd name="connsiteX25" fmla="*/ 463411 w 2110789"/>
                <a:gd name="connsiteY25" fmla="*/ 1205987 h 1944818"/>
                <a:gd name="connsiteX26" fmla="*/ 447229 w 2110789"/>
                <a:gd name="connsiteY26" fmla="*/ 1429993 h 1944818"/>
                <a:gd name="connsiteX27" fmla="*/ 480115 w 2110789"/>
                <a:gd name="connsiteY27" fmla="*/ 1579967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4505 w 2110789"/>
                <a:gd name="connsiteY4" fmla="*/ 1523005 h 1944818"/>
                <a:gd name="connsiteX5" fmla="*/ 477421 w 2110789"/>
                <a:gd name="connsiteY5" fmla="*/ 1580925 h 1944818"/>
                <a:gd name="connsiteX6" fmla="*/ 472777 w 2110789"/>
                <a:gd name="connsiteY6" fmla="*/ 1627569 h 1944818"/>
                <a:gd name="connsiteX7" fmla="*/ 556996 w 2110789"/>
                <a:gd name="connsiteY7" fmla="*/ 1628846 h 1944818"/>
                <a:gd name="connsiteX8" fmla="*/ 808621 w 2110789"/>
                <a:gd name="connsiteY8" fmla="*/ 1928032 h 1944818"/>
                <a:gd name="connsiteX9" fmla="*/ 1197394 w 2110789"/>
                <a:gd name="connsiteY9" fmla="*/ 1944818 h 1944818"/>
                <a:gd name="connsiteX10" fmla="*/ 1191702 w 2110789"/>
                <a:gd name="connsiteY10" fmla="*/ 1695947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42494 w 2110789"/>
                <a:gd name="connsiteY22" fmla="*/ 1140905 h 1944818"/>
                <a:gd name="connsiteX23" fmla="*/ 445148 w 2110789"/>
                <a:gd name="connsiteY23" fmla="*/ 949207 h 1944818"/>
                <a:gd name="connsiteX24" fmla="*/ 443067 w 2110789"/>
                <a:gd name="connsiteY24" fmla="*/ 1080331 h 1944818"/>
                <a:gd name="connsiteX25" fmla="*/ 212914 w 2110789"/>
                <a:gd name="connsiteY25" fmla="*/ 1151281 h 1944818"/>
                <a:gd name="connsiteX26" fmla="*/ 447229 w 2110789"/>
                <a:gd name="connsiteY26" fmla="*/ 1429993 h 1944818"/>
                <a:gd name="connsiteX27" fmla="*/ 480115 w 2110789"/>
                <a:gd name="connsiteY27" fmla="*/ 1579967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4505 w 2110789"/>
                <a:gd name="connsiteY4" fmla="*/ 1523005 h 1944818"/>
                <a:gd name="connsiteX5" fmla="*/ 477421 w 2110789"/>
                <a:gd name="connsiteY5" fmla="*/ 1580925 h 1944818"/>
                <a:gd name="connsiteX6" fmla="*/ 472777 w 2110789"/>
                <a:gd name="connsiteY6" fmla="*/ 1627569 h 1944818"/>
                <a:gd name="connsiteX7" fmla="*/ 556996 w 2110789"/>
                <a:gd name="connsiteY7" fmla="*/ 1628846 h 1944818"/>
                <a:gd name="connsiteX8" fmla="*/ 808621 w 2110789"/>
                <a:gd name="connsiteY8" fmla="*/ 1928032 h 1944818"/>
                <a:gd name="connsiteX9" fmla="*/ 1197394 w 2110789"/>
                <a:gd name="connsiteY9" fmla="*/ 1944818 h 1944818"/>
                <a:gd name="connsiteX10" fmla="*/ 1191702 w 2110789"/>
                <a:gd name="connsiteY10" fmla="*/ 1695947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42494 w 2110789"/>
                <a:gd name="connsiteY22" fmla="*/ 1140905 h 1944818"/>
                <a:gd name="connsiteX23" fmla="*/ 445148 w 2110789"/>
                <a:gd name="connsiteY23" fmla="*/ 949207 h 1944818"/>
                <a:gd name="connsiteX24" fmla="*/ 443067 w 2110789"/>
                <a:gd name="connsiteY24" fmla="*/ 1080331 h 1944818"/>
                <a:gd name="connsiteX25" fmla="*/ 198517 w 2110789"/>
                <a:gd name="connsiteY25" fmla="*/ 1470881 h 1944818"/>
                <a:gd name="connsiteX26" fmla="*/ 447229 w 2110789"/>
                <a:gd name="connsiteY26" fmla="*/ 1429993 h 1944818"/>
                <a:gd name="connsiteX27" fmla="*/ 480115 w 2110789"/>
                <a:gd name="connsiteY27" fmla="*/ 1579967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4505 w 2110789"/>
                <a:gd name="connsiteY4" fmla="*/ 1523005 h 1944818"/>
                <a:gd name="connsiteX5" fmla="*/ 477421 w 2110789"/>
                <a:gd name="connsiteY5" fmla="*/ 1580925 h 1944818"/>
                <a:gd name="connsiteX6" fmla="*/ 472777 w 2110789"/>
                <a:gd name="connsiteY6" fmla="*/ 1627569 h 1944818"/>
                <a:gd name="connsiteX7" fmla="*/ 556996 w 2110789"/>
                <a:gd name="connsiteY7" fmla="*/ 1628846 h 1944818"/>
                <a:gd name="connsiteX8" fmla="*/ 808621 w 2110789"/>
                <a:gd name="connsiteY8" fmla="*/ 1928032 h 1944818"/>
                <a:gd name="connsiteX9" fmla="*/ 1197394 w 2110789"/>
                <a:gd name="connsiteY9" fmla="*/ 1944818 h 1944818"/>
                <a:gd name="connsiteX10" fmla="*/ 1191702 w 2110789"/>
                <a:gd name="connsiteY10" fmla="*/ 1695947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42494 w 2110789"/>
                <a:gd name="connsiteY22" fmla="*/ 1140905 h 1944818"/>
                <a:gd name="connsiteX23" fmla="*/ 445148 w 2110789"/>
                <a:gd name="connsiteY23" fmla="*/ 949207 h 1944818"/>
                <a:gd name="connsiteX24" fmla="*/ 204087 w 2110789"/>
                <a:gd name="connsiteY24" fmla="*/ 1160951 h 1944818"/>
                <a:gd name="connsiteX25" fmla="*/ 198517 w 2110789"/>
                <a:gd name="connsiteY25" fmla="*/ 1470881 h 1944818"/>
                <a:gd name="connsiteX26" fmla="*/ 447229 w 2110789"/>
                <a:gd name="connsiteY26" fmla="*/ 1429993 h 1944818"/>
                <a:gd name="connsiteX27" fmla="*/ 480115 w 2110789"/>
                <a:gd name="connsiteY27" fmla="*/ 1579967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4505 w 2110789"/>
                <a:gd name="connsiteY4" fmla="*/ 1523005 h 1944818"/>
                <a:gd name="connsiteX5" fmla="*/ 477421 w 2110789"/>
                <a:gd name="connsiteY5" fmla="*/ 1580925 h 1944818"/>
                <a:gd name="connsiteX6" fmla="*/ 472777 w 2110789"/>
                <a:gd name="connsiteY6" fmla="*/ 1627569 h 1944818"/>
                <a:gd name="connsiteX7" fmla="*/ 556996 w 2110789"/>
                <a:gd name="connsiteY7" fmla="*/ 1628846 h 1944818"/>
                <a:gd name="connsiteX8" fmla="*/ 808621 w 2110789"/>
                <a:gd name="connsiteY8" fmla="*/ 1928032 h 1944818"/>
                <a:gd name="connsiteX9" fmla="*/ 1197394 w 2110789"/>
                <a:gd name="connsiteY9" fmla="*/ 1944818 h 1944818"/>
                <a:gd name="connsiteX10" fmla="*/ 1191702 w 2110789"/>
                <a:gd name="connsiteY10" fmla="*/ 1695947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42494 w 2110789"/>
                <a:gd name="connsiteY22" fmla="*/ 1140905 h 1944818"/>
                <a:gd name="connsiteX23" fmla="*/ 240719 w 2110789"/>
                <a:gd name="connsiteY23" fmla="*/ 1127723 h 1944818"/>
                <a:gd name="connsiteX24" fmla="*/ 204087 w 2110789"/>
                <a:gd name="connsiteY24" fmla="*/ 1160951 h 1944818"/>
                <a:gd name="connsiteX25" fmla="*/ 198517 w 2110789"/>
                <a:gd name="connsiteY25" fmla="*/ 1470881 h 1944818"/>
                <a:gd name="connsiteX26" fmla="*/ 447229 w 2110789"/>
                <a:gd name="connsiteY26" fmla="*/ 1429993 h 1944818"/>
                <a:gd name="connsiteX27" fmla="*/ 480115 w 2110789"/>
                <a:gd name="connsiteY27" fmla="*/ 1579967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4505 w 2110789"/>
                <a:gd name="connsiteY4" fmla="*/ 1523005 h 1944818"/>
                <a:gd name="connsiteX5" fmla="*/ 477421 w 2110789"/>
                <a:gd name="connsiteY5" fmla="*/ 1580925 h 1944818"/>
                <a:gd name="connsiteX6" fmla="*/ 472777 w 2110789"/>
                <a:gd name="connsiteY6" fmla="*/ 1627569 h 1944818"/>
                <a:gd name="connsiteX7" fmla="*/ 556996 w 2110789"/>
                <a:gd name="connsiteY7" fmla="*/ 1628846 h 1944818"/>
                <a:gd name="connsiteX8" fmla="*/ 808621 w 2110789"/>
                <a:gd name="connsiteY8" fmla="*/ 1928032 h 1944818"/>
                <a:gd name="connsiteX9" fmla="*/ 1197394 w 2110789"/>
                <a:gd name="connsiteY9" fmla="*/ 1944818 h 1944818"/>
                <a:gd name="connsiteX10" fmla="*/ 1191702 w 2110789"/>
                <a:gd name="connsiteY10" fmla="*/ 1695947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42494 w 2110789"/>
                <a:gd name="connsiteY22" fmla="*/ 1140905 h 1944818"/>
                <a:gd name="connsiteX23" fmla="*/ 240719 w 2110789"/>
                <a:gd name="connsiteY23" fmla="*/ 1127723 h 1944818"/>
                <a:gd name="connsiteX24" fmla="*/ 204087 w 2110789"/>
                <a:gd name="connsiteY24" fmla="*/ 1160951 h 1944818"/>
                <a:gd name="connsiteX25" fmla="*/ 198517 w 2110789"/>
                <a:gd name="connsiteY25" fmla="*/ 1470881 h 1944818"/>
                <a:gd name="connsiteX26" fmla="*/ 447229 w 2110789"/>
                <a:gd name="connsiteY26" fmla="*/ 1429993 h 1944818"/>
                <a:gd name="connsiteX27" fmla="*/ 480115 w 2110789"/>
                <a:gd name="connsiteY27" fmla="*/ 1579967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4505 w 2110789"/>
                <a:gd name="connsiteY4" fmla="*/ 1523005 h 1944818"/>
                <a:gd name="connsiteX5" fmla="*/ 477421 w 2110789"/>
                <a:gd name="connsiteY5" fmla="*/ 1580925 h 1944818"/>
                <a:gd name="connsiteX6" fmla="*/ 472777 w 2110789"/>
                <a:gd name="connsiteY6" fmla="*/ 1627569 h 1944818"/>
                <a:gd name="connsiteX7" fmla="*/ 556996 w 2110789"/>
                <a:gd name="connsiteY7" fmla="*/ 1628846 h 1944818"/>
                <a:gd name="connsiteX8" fmla="*/ 808621 w 2110789"/>
                <a:gd name="connsiteY8" fmla="*/ 1928032 h 1944818"/>
                <a:gd name="connsiteX9" fmla="*/ 1197394 w 2110789"/>
                <a:gd name="connsiteY9" fmla="*/ 1944818 h 1944818"/>
                <a:gd name="connsiteX10" fmla="*/ 1191702 w 2110789"/>
                <a:gd name="connsiteY10" fmla="*/ 1695947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42494 w 2110789"/>
                <a:gd name="connsiteY22" fmla="*/ 1140905 h 1944818"/>
                <a:gd name="connsiteX23" fmla="*/ 240719 w 2110789"/>
                <a:gd name="connsiteY23" fmla="*/ 1127723 h 1944818"/>
                <a:gd name="connsiteX24" fmla="*/ 204087 w 2110789"/>
                <a:gd name="connsiteY24" fmla="*/ 1160951 h 1944818"/>
                <a:gd name="connsiteX25" fmla="*/ 198517 w 2110789"/>
                <a:gd name="connsiteY25" fmla="*/ 1470881 h 1944818"/>
                <a:gd name="connsiteX26" fmla="*/ 449628 w 2110789"/>
                <a:gd name="connsiteY26" fmla="*/ 1464784 h 1944818"/>
                <a:gd name="connsiteX27" fmla="*/ 480115 w 2110789"/>
                <a:gd name="connsiteY27" fmla="*/ 1579967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4505 w 2110789"/>
                <a:gd name="connsiteY4" fmla="*/ 1523005 h 1944818"/>
                <a:gd name="connsiteX5" fmla="*/ 477421 w 2110789"/>
                <a:gd name="connsiteY5" fmla="*/ 1580925 h 1944818"/>
                <a:gd name="connsiteX6" fmla="*/ 451182 w 2110789"/>
                <a:gd name="connsiteY6" fmla="*/ 1625170 h 1944818"/>
                <a:gd name="connsiteX7" fmla="*/ 556996 w 2110789"/>
                <a:gd name="connsiteY7" fmla="*/ 1628846 h 1944818"/>
                <a:gd name="connsiteX8" fmla="*/ 808621 w 2110789"/>
                <a:gd name="connsiteY8" fmla="*/ 1928032 h 1944818"/>
                <a:gd name="connsiteX9" fmla="*/ 1197394 w 2110789"/>
                <a:gd name="connsiteY9" fmla="*/ 1944818 h 1944818"/>
                <a:gd name="connsiteX10" fmla="*/ 1191702 w 2110789"/>
                <a:gd name="connsiteY10" fmla="*/ 1695947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42494 w 2110789"/>
                <a:gd name="connsiteY22" fmla="*/ 1140905 h 1944818"/>
                <a:gd name="connsiteX23" fmla="*/ 240719 w 2110789"/>
                <a:gd name="connsiteY23" fmla="*/ 1127723 h 1944818"/>
                <a:gd name="connsiteX24" fmla="*/ 204087 w 2110789"/>
                <a:gd name="connsiteY24" fmla="*/ 1160951 h 1944818"/>
                <a:gd name="connsiteX25" fmla="*/ 198517 w 2110789"/>
                <a:gd name="connsiteY25" fmla="*/ 1470881 h 1944818"/>
                <a:gd name="connsiteX26" fmla="*/ 449628 w 2110789"/>
                <a:gd name="connsiteY26" fmla="*/ 1464784 h 1944818"/>
                <a:gd name="connsiteX27" fmla="*/ 480115 w 2110789"/>
                <a:gd name="connsiteY27" fmla="*/ 1579967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4505 w 2110789"/>
                <a:gd name="connsiteY4" fmla="*/ 1523005 h 1944818"/>
                <a:gd name="connsiteX5" fmla="*/ 477421 w 2110789"/>
                <a:gd name="connsiteY5" fmla="*/ 1580925 h 1944818"/>
                <a:gd name="connsiteX6" fmla="*/ 451182 w 2110789"/>
                <a:gd name="connsiteY6" fmla="*/ 1625170 h 1944818"/>
                <a:gd name="connsiteX7" fmla="*/ 556996 w 2110789"/>
                <a:gd name="connsiteY7" fmla="*/ 1628846 h 1944818"/>
                <a:gd name="connsiteX8" fmla="*/ 808621 w 2110789"/>
                <a:gd name="connsiteY8" fmla="*/ 1928032 h 1944818"/>
                <a:gd name="connsiteX9" fmla="*/ 1197394 w 2110789"/>
                <a:gd name="connsiteY9" fmla="*/ 1944818 h 1944818"/>
                <a:gd name="connsiteX10" fmla="*/ 1191702 w 2110789"/>
                <a:gd name="connsiteY10" fmla="*/ 1695947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42494 w 2110789"/>
                <a:gd name="connsiteY22" fmla="*/ 1140905 h 1944818"/>
                <a:gd name="connsiteX23" fmla="*/ 240719 w 2110789"/>
                <a:gd name="connsiteY23" fmla="*/ 1127723 h 1944818"/>
                <a:gd name="connsiteX24" fmla="*/ 204087 w 2110789"/>
                <a:gd name="connsiteY24" fmla="*/ 1160951 h 1944818"/>
                <a:gd name="connsiteX25" fmla="*/ 198517 w 2110789"/>
                <a:gd name="connsiteY25" fmla="*/ 1470881 h 1944818"/>
                <a:gd name="connsiteX26" fmla="*/ 449628 w 2110789"/>
                <a:gd name="connsiteY26" fmla="*/ 1464784 h 1944818"/>
                <a:gd name="connsiteX27" fmla="*/ 450123 w 2110789"/>
                <a:gd name="connsiteY27" fmla="*/ 1576368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4505 w 2110789"/>
                <a:gd name="connsiteY4" fmla="*/ 1523005 h 1944818"/>
                <a:gd name="connsiteX5" fmla="*/ 452227 w 2110789"/>
                <a:gd name="connsiteY5" fmla="*/ 1576126 h 1944818"/>
                <a:gd name="connsiteX6" fmla="*/ 451182 w 2110789"/>
                <a:gd name="connsiteY6" fmla="*/ 1625170 h 1944818"/>
                <a:gd name="connsiteX7" fmla="*/ 556996 w 2110789"/>
                <a:gd name="connsiteY7" fmla="*/ 1628846 h 1944818"/>
                <a:gd name="connsiteX8" fmla="*/ 808621 w 2110789"/>
                <a:gd name="connsiteY8" fmla="*/ 1928032 h 1944818"/>
                <a:gd name="connsiteX9" fmla="*/ 1197394 w 2110789"/>
                <a:gd name="connsiteY9" fmla="*/ 1944818 h 1944818"/>
                <a:gd name="connsiteX10" fmla="*/ 1191702 w 2110789"/>
                <a:gd name="connsiteY10" fmla="*/ 1695947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42494 w 2110789"/>
                <a:gd name="connsiteY22" fmla="*/ 1140905 h 1944818"/>
                <a:gd name="connsiteX23" fmla="*/ 240719 w 2110789"/>
                <a:gd name="connsiteY23" fmla="*/ 1127723 h 1944818"/>
                <a:gd name="connsiteX24" fmla="*/ 204087 w 2110789"/>
                <a:gd name="connsiteY24" fmla="*/ 1160951 h 1944818"/>
                <a:gd name="connsiteX25" fmla="*/ 198517 w 2110789"/>
                <a:gd name="connsiteY25" fmla="*/ 1470881 h 1944818"/>
                <a:gd name="connsiteX26" fmla="*/ 449628 w 2110789"/>
                <a:gd name="connsiteY26" fmla="*/ 1464784 h 1944818"/>
                <a:gd name="connsiteX27" fmla="*/ 450123 w 2110789"/>
                <a:gd name="connsiteY27" fmla="*/ 1576368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906 w 2110789"/>
                <a:gd name="connsiteY4" fmla="*/ 1533802 h 1944818"/>
                <a:gd name="connsiteX5" fmla="*/ 452227 w 2110789"/>
                <a:gd name="connsiteY5" fmla="*/ 1576126 h 1944818"/>
                <a:gd name="connsiteX6" fmla="*/ 451182 w 2110789"/>
                <a:gd name="connsiteY6" fmla="*/ 1625170 h 1944818"/>
                <a:gd name="connsiteX7" fmla="*/ 556996 w 2110789"/>
                <a:gd name="connsiteY7" fmla="*/ 1628846 h 1944818"/>
                <a:gd name="connsiteX8" fmla="*/ 808621 w 2110789"/>
                <a:gd name="connsiteY8" fmla="*/ 1928032 h 1944818"/>
                <a:gd name="connsiteX9" fmla="*/ 1197394 w 2110789"/>
                <a:gd name="connsiteY9" fmla="*/ 1944818 h 1944818"/>
                <a:gd name="connsiteX10" fmla="*/ 1191702 w 2110789"/>
                <a:gd name="connsiteY10" fmla="*/ 1695947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42494 w 2110789"/>
                <a:gd name="connsiteY22" fmla="*/ 1140905 h 1944818"/>
                <a:gd name="connsiteX23" fmla="*/ 240719 w 2110789"/>
                <a:gd name="connsiteY23" fmla="*/ 1127723 h 1944818"/>
                <a:gd name="connsiteX24" fmla="*/ 204087 w 2110789"/>
                <a:gd name="connsiteY24" fmla="*/ 1160951 h 1944818"/>
                <a:gd name="connsiteX25" fmla="*/ 198517 w 2110789"/>
                <a:gd name="connsiteY25" fmla="*/ 1470881 h 1944818"/>
                <a:gd name="connsiteX26" fmla="*/ 449628 w 2110789"/>
                <a:gd name="connsiteY26" fmla="*/ 1464784 h 1944818"/>
                <a:gd name="connsiteX27" fmla="*/ 450123 w 2110789"/>
                <a:gd name="connsiteY27" fmla="*/ 1576368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906 w 2110789"/>
                <a:gd name="connsiteY4" fmla="*/ 1533802 h 1944818"/>
                <a:gd name="connsiteX5" fmla="*/ 452227 w 2110789"/>
                <a:gd name="connsiteY5" fmla="*/ 1576126 h 1944818"/>
                <a:gd name="connsiteX6" fmla="*/ 451182 w 2110789"/>
                <a:gd name="connsiteY6" fmla="*/ 1625170 h 1944818"/>
                <a:gd name="connsiteX7" fmla="*/ 515007 w 2110789"/>
                <a:gd name="connsiteY7" fmla="*/ 1626447 h 1944818"/>
                <a:gd name="connsiteX8" fmla="*/ 808621 w 2110789"/>
                <a:gd name="connsiteY8" fmla="*/ 1928032 h 1944818"/>
                <a:gd name="connsiteX9" fmla="*/ 1197394 w 2110789"/>
                <a:gd name="connsiteY9" fmla="*/ 1944818 h 1944818"/>
                <a:gd name="connsiteX10" fmla="*/ 1191702 w 2110789"/>
                <a:gd name="connsiteY10" fmla="*/ 1695947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42494 w 2110789"/>
                <a:gd name="connsiteY22" fmla="*/ 1140905 h 1944818"/>
                <a:gd name="connsiteX23" fmla="*/ 240719 w 2110789"/>
                <a:gd name="connsiteY23" fmla="*/ 1127723 h 1944818"/>
                <a:gd name="connsiteX24" fmla="*/ 204087 w 2110789"/>
                <a:gd name="connsiteY24" fmla="*/ 1160951 h 1944818"/>
                <a:gd name="connsiteX25" fmla="*/ 198517 w 2110789"/>
                <a:gd name="connsiteY25" fmla="*/ 1470881 h 1944818"/>
                <a:gd name="connsiteX26" fmla="*/ 449628 w 2110789"/>
                <a:gd name="connsiteY26" fmla="*/ 1464784 h 1944818"/>
                <a:gd name="connsiteX27" fmla="*/ 450123 w 2110789"/>
                <a:gd name="connsiteY27" fmla="*/ 1576368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906 w 2110789"/>
                <a:gd name="connsiteY4" fmla="*/ 1533802 h 1944818"/>
                <a:gd name="connsiteX5" fmla="*/ 452227 w 2110789"/>
                <a:gd name="connsiteY5" fmla="*/ 1576126 h 1944818"/>
                <a:gd name="connsiteX6" fmla="*/ 451182 w 2110789"/>
                <a:gd name="connsiteY6" fmla="*/ 1625170 h 1944818"/>
                <a:gd name="connsiteX7" fmla="*/ 515007 w 2110789"/>
                <a:gd name="connsiteY7" fmla="*/ 1626447 h 1944818"/>
                <a:gd name="connsiteX8" fmla="*/ 808621 w 2110789"/>
                <a:gd name="connsiteY8" fmla="*/ 1928032 h 1944818"/>
                <a:gd name="connsiteX9" fmla="*/ 1197394 w 2110789"/>
                <a:gd name="connsiteY9" fmla="*/ 1944818 h 1944818"/>
                <a:gd name="connsiteX10" fmla="*/ 1191702 w 2110789"/>
                <a:gd name="connsiteY10" fmla="*/ 1695947 h 1944818"/>
                <a:gd name="connsiteX11" fmla="*/ 1558516 w 2110789"/>
                <a:gd name="connsiteY11" fmla="*/ 1697858 h 1944818"/>
                <a:gd name="connsiteX12" fmla="*/ 1579468 w 2110789"/>
                <a:gd name="connsiteY12" fmla="*/ 1240592 h 1944818"/>
                <a:gd name="connsiteX13" fmla="*/ 1882432 w 2110789"/>
                <a:gd name="connsiteY13" fmla="*/ 49504 h 1944818"/>
                <a:gd name="connsiteX14" fmla="*/ 1681190 w 2110789"/>
                <a:gd name="connsiteY14" fmla="*/ 45215 h 1944818"/>
                <a:gd name="connsiteX15" fmla="*/ 1672207 w 2110789"/>
                <a:gd name="connsiteY15" fmla="*/ 146790 h 1944818"/>
                <a:gd name="connsiteX16" fmla="*/ 1410192 w 2110789"/>
                <a:gd name="connsiteY16" fmla="*/ 143911 h 1944818"/>
                <a:gd name="connsiteX17" fmla="*/ 1398674 w 2110789"/>
                <a:gd name="connsiteY17" fmla="*/ 86326 h 1944818"/>
                <a:gd name="connsiteX18" fmla="*/ 1165453 w 2110789"/>
                <a:gd name="connsiteY18" fmla="*/ 83446 h 1944818"/>
                <a:gd name="connsiteX19" fmla="*/ 1169451 w 2110789"/>
                <a:gd name="connsiteY19" fmla="*/ 137514 h 1944818"/>
                <a:gd name="connsiteX20" fmla="*/ 641197 w 2110789"/>
                <a:gd name="connsiteY20" fmla="*/ 148118 h 1944818"/>
                <a:gd name="connsiteX21" fmla="*/ 662492 w 2110789"/>
                <a:gd name="connsiteY21" fmla="*/ 909752 h 1944818"/>
                <a:gd name="connsiteX22" fmla="*/ 642494 w 2110789"/>
                <a:gd name="connsiteY22" fmla="*/ 1140905 h 1944818"/>
                <a:gd name="connsiteX23" fmla="*/ 240719 w 2110789"/>
                <a:gd name="connsiteY23" fmla="*/ 1127723 h 1944818"/>
                <a:gd name="connsiteX24" fmla="*/ 204087 w 2110789"/>
                <a:gd name="connsiteY24" fmla="*/ 1160951 h 1944818"/>
                <a:gd name="connsiteX25" fmla="*/ 198517 w 2110789"/>
                <a:gd name="connsiteY25" fmla="*/ 1470881 h 1944818"/>
                <a:gd name="connsiteX26" fmla="*/ 449628 w 2110789"/>
                <a:gd name="connsiteY26" fmla="*/ 1464784 h 1944818"/>
                <a:gd name="connsiteX27" fmla="*/ 450123 w 2110789"/>
                <a:gd name="connsiteY27" fmla="*/ 1576368 h 1944818"/>
                <a:gd name="connsiteX28" fmla="*/ 587 w 2110789"/>
                <a:gd name="connsiteY28" fmla="*/ 1532848 h 1944818"/>
                <a:gd name="connsiteX29" fmla="*/ 94 w 2110789"/>
                <a:gd name="connsiteY29" fmla="*/ 5542 h 1944818"/>
                <a:gd name="connsiteX0" fmla="*/ 94 w 2110789"/>
                <a:gd name="connsiteY0" fmla="*/ 5542 h 1944818"/>
                <a:gd name="connsiteX1" fmla="*/ 2110789 w 2110789"/>
                <a:gd name="connsiteY1" fmla="*/ 0 h 1944818"/>
                <a:gd name="connsiteX2" fmla="*/ 2087154 w 2110789"/>
                <a:gd name="connsiteY2" fmla="*/ 1766419 h 1944818"/>
                <a:gd name="connsiteX3" fmla="*/ 2270 w 2110789"/>
                <a:gd name="connsiteY3" fmla="*/ 1777134 h 1944818"/>
                <a:gd name="connsiteX4" fmla="*/ 906 w 2110789"/>
                <a:gd name="connsiteY4" fmla="*/ 1533802 h 1944818"/>
                <a:gd name="connsiteX5" fmla="*/ 452227 w 2110789"/>
                <a:gd name="connsiteY5" fmla="*/ 1576126 h 1944818"/>
                <a:gd name="connsiteX6" fmla="*/ 451182 w 2110789"/>
                <a:gd name="connsiteY6" fmla="*/ 1625170 h 1944818"/>
                <a:gd name="connsiteX7" fmla="*/ 515007 w 2110789"/>
                <a:gd name="connsiteY7" fmla="*/ 1626447 h 1944818"/>
                <a:gd name="connsiteX8" fmla="*/ 645262 w 2110789"/>
                <a:gd name="connsiteY8" fmla="*/ 1762069 h 1944818"/>
                <a:gd name="connsiteX9" fmla="*/ 808621 w 2110789"/>
                <a:gd name="connsiteY9" fmla="*/ 1928032 h 1944818"/>
                <a:gd name="connsiteX10" fmla="*/ 1197394 w 2110789"/>
                <a:gd name="connsiteY10" fmla="*/ 1944818 h 1944818"/>
                <a:gd name="connsiteX11" fmla="*/ 1191702 w 2110789"/>
                <a:gd name="connsiteY11" fmla="*/ 1695947 h 1944818"/>
                <a:gd name="connsiteX12" fmla="*/ 1558516 w 2110789"/>
                <a:gd name="connsiteY12" fmla="*/ 1697858 h 1944818"/>
                <a:gd name="connsiteX13" fmla="*/ 1579468 w 2110789"/>
                <a:gd name="connsiteY13" fmla="*/ 1240592 h 1944818"/>
                <a:gd name="connsiteX14" fmla="*/ 1882432 w 2110789"/>
                <a:gd name="connsiteY14" fmla="*/ 49504 h 1944818"/>
                <a:gd name="connsiteX15" fmla="*/ 1681190 w 2110789"/>
                <a:gd name="connsiteY15" fmla="*/ 45215 h 1944818"/>
                <a:gd name="connsiteX16" fmla="*/ 1672207 w 2110789"/>
                <a:gd name="connsiteY16" fmla="*/ 146790 h 1944818"/>
                <a:gd name="connsiteX17" fmla="*/ 1410192 w 2110789"/>
                <a:gd name="connsiteY17" fmla="*/ 143911 h 1944818"/>
                <a:gd name="connsiteX18" fmla="*/ 1398674 w 2110789"/>
                <a:gd name="connsiteY18" fmla="*/ 86326 h 1944818"/>
                <a:gd name="connsiteX19" fmla="*/ 1165453 w 2110789"/>
                <a:gd name="connsiteY19" fmla="*/ 83446 h 1944818"/>
                <a:gd name="connsiteX20" fmla="*/ 1169451 w 2110789"/>
                <a:gd name="connsiteY20" fmla="*/ 137514 h 1944818"/>
                <a:gd name="connsiteX21" fmla="*/ 641197 w 2110789"/>
                <a:gd name="connsiteY21" fmla="*/ 148118 h 1944818"/>
                <a:gd name="connsiteX22" fmla="*/ 662492 w 2110789"/>
                <a:gd name="connsiteY22" fmla="*/ 909752 h 1944818"/>
                <a:gd name="connsiteX23" fmla="*/ 642494 w 2110789"/>
                <a:gd name="connsiteY23" fmla="*/ 1140905 h 1944818"/>
                <a:gd name="connsiteX24" fmla="*/ 240719 w 2110789"/>
                <a:gd name="connsiteY24" fmla="*/ 1127723 h 1944818"/>
                <a:gd name="connsiteX25" fmla="*/ 204087 w 2110789"/>
                <a:gd name="connsiteY25" fmla="*/ 1160951 h 1944818"/>
                <a:gd name="connsiteX26" fmla="*/ 198517 w 2110789"/>
                <a:gd name="connsiteY26" fmla="*/ 1470881 h 1944818"/>
                <a:gd name="connsiteX27" fmla="*/ 449628 w 2110789"/>
                <a:gd name="connsiteY27" fmla="*/ 1464784 h 1944818"/>
                <a:gd name="connsiteX28" fmla="*/ 450123 w 2110789"/>
                <a:gd name="connsiteY28" fmla="*/ 1576368 h 1944818"/>
                <a:gd name="connsiteX29" fmla="*/ 587 w 2110789"/>
                <a:gd name="connsiteY29" fmla="*/ 1532848 h 1944818"/>
                <a:gd name="connsiteX30" fmla="*/ 94 w 2110789"/>
                <a:gd name="connsiteY30" fmla="*/ 5542 h 1944818"/>
                <a:gd name="connsiteX0" fmla="*/ 94 w 2110789"/>
                <a:gd name="connsiteY0" fmla="*/ 5542 h 2052263"/>
                <a:gd name="connsiteX1" fmla="*/ 2110789 w 2110789"/>
                <a:gd name="connsiteY1" fmla="*/ 0 h 2052263"/>
                <a:gd name="connsiteX2" fmla="*/ 2087154 w 2110789"/>
                <a:gd name="connsiteY2" fmla="*/ 1766419 h 2052263"/>
                <a:gd name="connsiteX3" fmla="*/ 2270 w 2110789"/>
                <a:gd name="connsiteY3" fmla="*/ 1777134 h 2052263"/>
                <a:gd name="connsiteX4" fmla="*/ 906 w 2110789"/>
                <a:gd name="connsiteY4" fmla="*/ 1533802 h 2052263"/>
                <a:gd name="connsiteX5" fmla="*/ 452227 w 2110789"/>
                <a:gd name="connsiteY5" fmla="*/ 1576126 h 2052263"/>
                <a:gd name="connsiteX6" fmla="*/ 451182 w 2110789"/>
                <a:gd name="connsiteY6" fmla="*/ 1625170 h 2052263"/>
                <a:gd name="connsiteX7" fmla="*/ 515007 w 2110789"/>
                <a:gd name="connsiteY7" fmla="*/ 1626447 h 2052263"/>
                <a:gd name="connsiteX8" fmla="*/ 545687 w 2110789"/>
                <a:gd name="connsiteY8" fmla="*/ 2043999 h 2052263"/>
                <a:gd name="connsiteX9" fmla="*/ 808621 w 2110789"/>
                <a:gd name="connsiteY9" fmla="*/ 1928032 h 2052263"/>
                <a:gd name="connsiteX10" fmla="*/ 1197394 w 2110789"/>
                <a:gd name="connsiteY10" fmla="*/ 1944818 h 2052263"/>
                <a:gd name="connsiteX11" fmla="*/ 1191702 w 2110789"/>
                <a:gd name="connsiteY11" fmla="*/ 1695947 h 2052263"/>
                <a:gd name="connsiteX12" fmla="*/ 1558516 w 2110789"/>
                <a:gd name="connsiteY12" fmla="*/ 1697858 h 2052263"/>
                <a:gd name="connsiteX13" fmla="*/ 1579468 w 2110789"/>
                <a:gd name="connsiteY13" fmla="*/ 1240592 h 2052263"/>
                <a:gd name="connsiteX14" fmla="*/ 1882432 w 2110789"/>
                <a:gd name="connsiteY14" fmla="*/ 49504 h 2052263"/>
                <a:gd name="connsiteX15" fmla="*/ 1681190 w 2110789"/>
                <a:gd name="connsiteY15" fmla="*/ 45215 h 2052263"/>
                <a:gd name="connsiteX16" fmla="*/ 1672207 w 2110789"/>
                <a:gd name="connsiteY16" fmla="*/ 146790 h 2052263"/>
                <a:gd name="connsiteX17" fmla="*/ 1410192 w 2110789"/>
                <a:gd name="connsiteY17" fmla="*/ 143911 h 2052263"/>
                <a:gd name="connsiteX18" fmla="*/ 1398674 w 2110789"/>
                <a:gd name="connsiteY18" fmla="*/ 86326 h 2052263"/>
                <a:gd name="connsiteX19" fmla="*/ 1165453 w 2110789"/>
                <a:gd name="connsiteY19" fmla="*/ 83446 h 2052263"/>
                <a:gd name="connsiteX20" fmla="*/ 1169451 w 2110789"/>
                <a:gd name="connsiteY20" fmla="*/ 137514 h 2052263"/>
                <a:gd name="connsiteX21" fmla="*/ 641197 w 2110789"/>
                <a:gd name="connsiteY21" fmla="*/ 148118 h 2052263"/>
                <a:gd name="connsiteX22" fmla="*/ 662492 w 2110789"/>
                <a:gd name="connsiteY22" fmla="*/ 909752 h 2052263"/>
                <a:gd name="connsiteX23" fmla="*/ 642494 w 2110789"/>
                <a:gd name="connsiteY23" fmla="*/ 1140905 h 2052263"/>
                <a:gd name="connsiteX24" fmla="*/ 240719 w 2110789"/>
                <a:gd name="connsiteY24" fmla="*/ 1127723 h 2052263"/>
                <a:gd name="connsiteX25" fmla="*/ 204087 w 2110789"/>
                <a:gd name="connsiteY25" fmla="*/ 1160951 h 2052263"/>
                <a:gd name="connsiteX26" fmla="*/ 198517 w 2110789"/>
                <a:gd name="connsiteY26" fmla="*/ 1470881 h 2052263"/>
                <a:gd name="connsiteX27" fmla="*/ 449628 w 2110789"/>
                <a:gd name="connsiteY27" fmla="*/ 1464784 h 2052263"/>
                <a:gd name="connsiteX28" fmla="*/ 450123 w 2110789"/>
                <a:gd name="connsiteY28" fmla="*/ 1576368 h 2052263"/>
                <a:gd name="connsiteX29" fmla="*/ 587 w 2110789"/>
                <a:gd name="connsiteY29" fmla="*/ 1532848 h 2052263"/>
                <a:gd name="connsiteX30" fmla="*/ 94 w 2110789"/>
                <a:gd name="connsiteY30" fmla="*/ 5542 h 2052263"/>
                <a:gd name="connsiteX0" fmla="*/ 94 w 2110789"/>
                <a:gd name="connsiteY0" fmla="*/ 5542 h 2052263"/>
                <a:gd name="connsiteX1" fmla="*/ 2110789 w 2110789"/>
                <a:gd name="connsiteY1" fmla="*/ 0 h 2052263"/>
                <a:gd name="connsiteX2" fmla="*/ 2087154 w 2110789"/>
                <a:gd name="connsiteY2" fmla="*/ 1766419 h 2052263"/>
                <a:gd name="connsiteX3" fmla="*/ 2270 w 2110789"/>
                <a:gd name="connsiteY3" fmla="*/ 1777134 h 2052263"/>
                <a:gd name="connsiteX4" fmla="*/ 906 w 2110789"/>
                <a:gd name="connsiteY4" fmla="*/ 1533802 h 2052263"/>
                <a:gd name="connsiteX5" fmla="*/ 452227 w 2110789"/>
                <a:gd name="connsiteY5" fmla="*/ 1576126 h 2052263"/>
                <a:gd name="connsiteX6" fmla="*/ 451182 w 2110789"/>
                <a:gd name="connsiteY6" fmla="*/ 1625170 h 2052263"/>
                <a:gd name="connsiteX7" fmla="*/ 515007 w 2110789"/>
                <a:gd name="connsiteY7" fmla="*/ 1626447 h 2052263"/>
                <a:gd name="connsiteX8" fmla="*/ 545687 w 2110789"/>
                <a:gd name="connsiteY8" fmla="*/ 2043999 h 2052263"/>
                <a:gd name="connsiteX9" fmla="*/ 808621 w 2110789"/>
                <a:gd name="connsiteY9" fmla="*/ 1928032 h 2052263"/>
                <a:gd name="connsiteX10" fmla="*/ 1197394 w 2110789"/>
                <a:gd name="connsiteY10" fmla="*/ 1944818 h 2052263"/>
                <a:gd name="connsiteX11" fmla="*/ 1191702 w 2110789"/>
                <a:gd name="connsiteY11" fmla="*/ 1695947 h 2052263"/>
                <a:gd name="connsiteX12" fmla="*/ 1558516 w 2110789"/>
                <a:gd name="connsiteY12" fmla="*/ 1697858 h 2052263"/>
                <a:gd name="connsiteX13" fmla="*/ 1579468 w 2110789"/>
                <a:gd name="connsiteY13" fmla="*/ 1240592 h 2052263"/>
                <a:gd name="connsiteX14" fmla="*/ 1882432 w 2110789"/>
                <a:gd name="connsiteY14" fmla="*/ 49504 h 2052263"/>
                <a:gd name="connsiteX15" fmla="*/ 1681190 w 2110789"/>
                <a:gd name="connsiteY15" fmla="*/ 45215 h 2052263"/>
                <a:gd name="connsiteX16" fmla="*/ 1672207 w 2110789"/>
                <a:gd name="connsiteY16" fmla="*/ 146790 h 2052263"/>
                <a:gd name="connsiteX17" fmla="*/ 1410192 w 2110789"/>
                <a:gd name="connsiteY17" fmla="*/ 143911 h 2052263"/>
                <a:gd name="connsiteX18" fmla="*/ 1398674 w 2110789"/>
                <a:gd name="connsiteY18" fmla="*/ 86326 h 2052263"/>
                <a:gd name="connsiteX19" fmla="*/ 1165453 w 2110789"/>
                <a:gd name="connsiteY19" fmla="*/ 83446 h 2052263"/>
                <a:gd name="connsiteX20" fmla="*/ 1169451 w 2110789"/>
                <a:gd name="connsiteY20" fmla="*/ 137514 h 2052263"/>
                <a:gd name="connsiteX21" fmla="*/ 641197 w 2110789"/>
                <a:gd name="connsiteY21" fmla="*/ 148118 h 2052263"/>
                <a:gd name="connsiteX22" fmla="*/ 662492 w 2110789"/>
                <a:gd name="connsiteY22" fmla="*/ 909752 h 2052263"/>
                <a:gd name="connsiteX23" fmla="*/ 642494 w 2110789"/>
                <a:gd name="connsiteY23" fmla="*/ 1140905 h 2052263"/>
                <a:gd name="connsiteX24" fmla="*/ 240719 w 2110789"/>
                <a:gd name="connsiteY24" fmla="*/ 1127723 h 2052263"/>
                <a:gd name="connsiteX25" fmla="*/ 204087 w 2110789"/>
                <a:gd name="connsiteY25" fmla="*/ 1160951 h 2052263"/>
                <a:gd name="connsiteX26" fmla="*/ 198517 w 2110789"/>
                <a:gd name="connsiteY26" fmla="*/ 1470881 h 2052263"/>
                <a:gd name="connsiteX27" fmla="*/ 449628 w 2110789"/>
                <a:gd name="connsiteY27" fmla="*/ 1464784 h 2052263"/>
                <a:gd name="connsiteX28" fmla="*/ 450123 w 2110789"/>
                <a:gd name="connsiteY28" fmla="*/ 1576368 h 2052263"/>
                <a:gd name="connsiteX29" fmla="*/ 587 w 2110789"/>
                <a:gd name="connsiteY29" fmla="*/ 1532848 h 2052263"/>
                <a:gd name="connsiteX30" fmla="*/ 94 w 2110789"/>
                <a:gd name="connsiteY30" fmla="*/ 5542 h 2052263"/>
                <a:gd name="connsiteX0" fmla="*/ 94 w 2110789"/>
                <a:gd name="connsiteY0" fmla="*/ 5542 h 2052263"/>
                <a:gd name="connsiteX1" fmla="*/ 2110789 w 2110789"/>
                <a:gd name="connsiteY1" fmla="*/ 0 h 2052263"/>
                <a:gd name="connsiteX2" fmla="*/ 2087154 w 2110789"/>
                <a:gd name="connsiteY2" fmla="*/ 1766419 h 2052263"/>
                <a:gd name="connsiteX3" fmla="*/ 2270 w 2110789"/>
                <a:gd name="connsiteY3" fmla="*/ 1777134 h 2052263"/>
                <a:gd name="connsiteX4" fmla="*/ 906 w 2110789"/>
                <a:gd name="connsiteY4" fmla="*/ 1533802 h 2052263"/>
                <a:gd name="connsiteX5" fmla="*/ 452227 w 2110789"/>
                <a:gd name="connsiteY5" fmla="*/ 1576126 h 2052263"/>
                <a:gd name="connsiteX6" fmla="*/ 451182 w 2110789"/>
                <a:gd name="connsiteY6" fmla="*/ 1625170 h 2052263"/>
                <a:gd name="connsiteX7" fmla="*/ 515007 w 2110789"/>
                <a:gd name="connsiteY7" fmla="*/ 1626447 h 2052263"/>
                <a:gd name="connsiteX8" fmla="*/ 545687 w 2110789"/>
                <a:gd name="connsiteY8" fmla="*/ 2043999 h 2052263"/>
                <a:gd name="connsiteX9" fmla="*/ 808621 w 2110789"/>
                <a:gd name="connsiteY9" fmla="*/ 1928032 h 2052263"/>
                <a:gd name="connsiteX10" fmla="*/ 1197394 w 2110789"/>
                <a:gd name="connsiteY10" fmla="*/ 1944818 h 2052263"/>
                <a:gd name="connsiteX11" fmla="*/ 1191702 w 2110789"/>
                <a:gd name="connsiteY11" fmla="*/ 1695947 h 2052263"/>
                <a:gd name="connsiteX12" fmla="*/ 1558516 w 2110789"/>
                <a:gd name="connsiteY12" fmla="*/ 1697858 h 2052263"/>
                <a:gd name="connsiteX13" fmla="*/ 1579468 w 2110789"/>
                <a:gd name="connsiteY13" fmla="*/ 1240592 h 2052263"/>
                <a:gd name="connsiteX14" fmla="*/ 1882432 w 2110789"/>
                <a:gd name="connsiteY14" fmla="*/ 49504 h 2052263"/>
                <a:gd name="connsiteX15" fmla="*/ 1681190 w 2110789"/>
                <a:gd name="connsiteY15" fmla="*/ 45215 h 2052263"/>
                <a:gd name="connsiteX16" fmla="*/ 1672207 w 2110789"/>
                <a:gd name="connsiteY16" fmla="*/ 146790 h 2052263"/>
                <a:gd name="connsiteX17" fmla="*/ 1410192 w 2110789"/>
                <a:gd name="connsiteY17" fmla="*/ 143911 h 2052263"/>
                <a:gd name="connsiteX18" fmla="*/ 1398674 w 2110789"/>
                <a:gd name="connsiteY18" fmla="*/ 86326 h 2052263"/>
                <a:gd name="connsiteX19" fmla="*/ 1165453 w 2110789"/>
                <a:gd name="connsiteY19" fmla="*/ 83446 h 2052263"/>
                <a:gd name="connsiteX20" fmla="*/ 1169451 w 2110789"/>
                <a:gd name="connsiteY20" fmla="*/ 137514 h 2052263"/>
                <a:gd name="connsiteX21" fmla="*/ 641197 w 2110789"/>
                <a:gd name="connsiteY21" fmla="*/ 148118 h 2052263"/>
                <a:gd name="connsiteX22" fmla="*/ 662492 w 2110789"/>
                <a:gd name="connsiteY22" fmla="*/ 909752 h 2052263"/>
                <a:gd name="connsiteX23" fmla="*/ 642494 w 2110789"/>
                <a:gd name="connsiteY23" fmla="*/ 1140905 h 2052263"/>
                <a:gd name="connsiteX24" fmla="*/ 240719 w 2110789"/>
                <a:gd name="connsiteY24" fmla="*/ 1127723 h 2052263"/>
                <a:gd name="connsiteX25" fmla="*/ 204087 w 2110789"/>
                <a:gd name="connsiteY25" fmla="*/ 1160951 h 2052263"/>
                <a:gd name="connsiteX26" fmla="*/ 198517 w 2110789"/>
                <a:gd name="connsiteY26" fmla="*/ 1470881 h 2052263"/>
                <a:gd name="connsiteX27" fmla="*/ 449628 w 2110789"/>
                <a:gd name="connsiteY27" fmla="*/ 1464784 h 2052263"/>
                <a:gd name="connsiteX28" fmla="*/ 450123 w 2110789"/>
                <a:gd name="connsiteY28" fmla="*/ 1576368 h 2052263"/>
                <a:gd name="connsiteX29" fmla="*/ 587 w 2110789"/>
                <a:gd name="connsiteY29" fmla="*/ 1532848 h 2052263"/>
                <a:gd name="connsiteX30" fmla="*/ 94 w 2110789"/>
                <a:gd name="connsiteY30" fmla="*/ 5542 h 2052263"/>
                <a:gd name="connsiteX0" fmla="*/ 94 w 2110789"/>
                <a:gd name="connsiteY0" fmla="*/ 5542 h 2066028"/>
                <a:gd name="connsiteX1" fmla="*/ 2110789 w 2110789"/>
                <a:gd name="connsiteY1" fmla="*/ 0 h 2066028"/>
                <a:gd name="connsiteX2" fmla="*/ 2087154 w 2110789"/>
                <a:gd name="connsiteY2" fmla="*/ 1766419 h 2066028"/>
                <a:gd name="connsiteX3" fmla="*/ 2270 w 2110789"/>
                <a:gd name="connsiteY3" fmla="*/ 1777134 h 2066028"/>
                <a:gd name="connsiteX4" fmla="*/ 906 w 2110789"/>
                <a:gd name="connsiteY4" fmla="*/ 1533802 h 2066028"/>
                <a:gd name="connsiteX5" fmla="*/ 452227 w 2110789"/>
                <a:gd name="connsiteY5" fmla="*/ 1576126 h 2066028"/>
                <a:gd name="connsiteX6" fmla="*/ 451182 w 2110789"/>
                <a:gd name="connsiteY6" fmla="*/ 1625170 h 2066028"/>
                <a:gd name="connsiteX7" fmla="*/ 515007 w 2110789"/>
                <a:gd name="connsiteY7" fmla="*/ 1626447 h 2066028"/>
                <a:gd name="connsiteX8" fmla="*/ 545687 w 2110789"/>
                <a:gd name="connsiteY8" fmla="*/ 2043999 h 2066028"/>
                <a:gd name="connsiteX9" fmla="*/ 651261 w 2110789"/>
                <a:gd name="connsiteY9" fmla="*/ 1999610 h 2066028"/>
                <a:gd name="connsiteX10" fmla="*/ 808621 w 2110789"/>
                <a:gd name="connsiteY10" fmla="*/ 1928032 h 2066028"/>
                <a:gd name="connsiteX11" fmla="*/ 1197394 w 2110789"/>
                <a:gd name="connsiteY11" fmla="*/ 1944818 h 2066028"/>
                <a:gd name="connsiteX12" fmla="*/ 1191702 w 2110789"/>
                <a:gd name="connsiteY12" fmla="*/ 1695947 h 2066028"/>
                <a:gd name="connsiteX13" fmla="*/ 1558516 w 2110789"/>
                <a:gd name="connsiteY13" fmla="*/ 1697858 h 2066028"/>
                <a:gd name="connsiteX14" fmla="*/ 1579468 w 2110789"/>
                <a:gd name="connsiteY14" fmla="*/ 1240592 h 2066028"/>
                <a:gd name="connsiteX15" fmla="*/ 1882432 w 2110789"/>
                <a:gd name="connsiteY15" fmla="*/ 49504 h 2066028"/>
                <a:gd name="connsiteX16" fmla="*/ 1681190 w 2110789"/>
                <a:gd name="connsiteY16" fmla="*/ 45215 h 2066028"/>
                <a:gd name="connsiteX17" fmla="*/ 1672207 w 2110789"/>
                <a:gd name="connsiteY17" fmla="*/ 146790 h 2066028"/>
                <a:gd name="connsiteX18" fmla="*/ 1410192 w 2110789"/>
                <a:gd name="connsiteY18" fmla="*/ 143911 h 2066028"/>
                <a:gd name="connsiteX19" fmla="*/ 1398674 w 2110789"/>
                <a:gd name="connsiteY19" fmla="*/ 86326 h 2066028"/>
                <a:gd name="connsiteX20" fmla="*/ 1165453 w 2110789"/>
                <a:gd name="connsiteY20" fmla="*/ 83446 h 2066028"/>
                <a:gd name="connsiteX21" fmla="*/ 1169451 w 2110789"/>
                <a:gd name="connsiteY21" fmla="*/ 137514 h 2066028"/>
                <a:gd name="connsiteX22" fmla="*/ 641197 w 2110789"/>
                <a:gd name="connsiteY22" fmla="*/ 148118 h 2066028"/>
                <a:gd name="connsiteX23" fmla="*/ 662492 w 2110789"/>
                <a:gd name="connsiteY23" fmla="*/ 909752 h 2066028"/>
                <a:gd name="connsiteX24" fmla="*/ 642494 w 2110789"/>
                <a:gd name="connsiteY24" fmla="*/ 1140905 h 2066028"/>
                <a:gd name="connsiteX25" fmla="*/ 240719 w 2110789"/>
                <a:gd name="connsiteY25" fmla="*/ 1127723 h 2066028"/>
                <a:gd name="connsiteX26" fmla="*/ 204087 w 2110789"/>
                <a:gd name="connsiteY26" fmla="*/ 1160951 h 2066028"/>
                <a:gd name="connsiteX27" fmla="*/ 198517 w 2110789"/>
                <a:gd name="connsiteY27" fmla="*/ 1470881 h 2066028"/>
                <a:gd name="connsiteX28" fmla="*/ 449628 w 2110789"/>
                <a:gd name="connsiteY28" fmla="*/ 1464784 h 2066028"/>
                <a:gd name="connsiteX29" fmla="*/ 450123 w 2110789"/>
                <a:gd name="connsiteY29" fmla="*/ 1576368 h 2066028"/>
                <a:gd name="connsiteX30" fmla="*/ 587 w 2110789"/>
                <a:gd name="connsiteY30" fmla="*/ 1532848 h 2066028"/>
                <a:gd name="connsiteX31" fmla="*/ 94 w 2110789"/>
                <a:gd name="connsiteY31" fmla="*/ 5542 h 2066028"/>
                <a:gd name="connsiteX0" fmla="*/ 94 w 2110789"/>
                <a:gd name="connsiteY0" fmla="*/ 5542 h 2078582"/>
                <a:gd name="connsiteX1" fmla="*/ 2110789 w 2110789"/>
                <a:gd name="connsiteY1" fmla="*/ 0 h 2078582"/>
                <a:gd name="connsiteX2" fmla="*/ 2087154 w 2110789"/>
                <a:gd name="connsiteY2" fmla="*/ 1766419 h 2078582"/>
                <a:gd name="connsiteX3" fmla="*/ 2270 w 2110789"/>
                <a:gd name="connsiteY3" fmla="*/ 1777134 h 2078582"/>
                <a:gd name="connsiteX4" fmla="*/ 906 w 2110789"/>
                <a:gd name="connsiteY4" fmla="*/ 1533802 h 2078582"/>
                <a:gd name="connsiteX5" fmla="*/ 452227 w 2110789"/>
                <a:gd name="connsiteY5" fmla="*/ 1576126 h 2078582"/>
                <a:gd name="connsiteX6" fmla="*/ 451182 w 2110789"/>
                <a:gd name="connsiteY6" fmla="*/ 1625170 h 2078582"/>
                <a:gd name="connsiteX7" fmla="*/ 515007 w 2110789"/>
                <a:gd name="connsiteY7" fmla="*/ 1626447 h 2078582"/>
                <a:gd name="connsiteX8" fmla="*/ 545687 w 2110789"/>
                <a:gd name="connsiteY8" fmla="*/ 2043999 h 2078582"/>
                <a:gd name="connsiteX9" fmla="*/ 681253 w 2110789"/>
                <a:gd name="connsiteY9" fmla="*/ 2049998 h 2078582"/>
                <a:gd name="connsiteX10" fmla="*/ 808621 w 2110789"/>
                <a:gd name="connsiteY10" fmla="*/ 1928032 h 2078582"/>
                <a:gd name="connsiteX11" fmla="*/ 1197394 w 2110789"/>
                <a:gd name="connsiteY11" fmla="*/ 1944818 h 2078582"/>
                <a:gd name="connsiteX12" fmla="*/ 1191702 w 2110789"/>
                <a:gd name="connsiteY12" fmla="*/ 1695947 h 2078582"/>
                <a:gd name="connsiteX13" fmla="*/ 1558516 w 2110789"/>
                <a:gd name="connsiteY13" fmla="*/ 1697858 h 2078582"/>
                <a:gd name="connsiteX14" fmla="*/ 1579468 w 2110789"/>
                <a:gd name="connsiteY14" fmla="*/ 1240592 h 2078582"/>
                <a:gd name="connsiteX15" fmla="*/ 1882432 w 2110789"/>
                <a:gd name="connsiteY15" fmla="*/ 49504 h 2078582"/>
                <a:gd name="connsiteX16" fmla="*/ 1681190 w 2110789"/>
                <a:gd name="connsiteY16" fmla="*/ 45215 h 2078582"/>
                <a:gd name="connsiteX17" fmla="*/ 1672207 w 2110789"/>
                <a:gd name="connsiteY17" fmla="*/ 146790 h 2078582"/>
                <a:gd name="connsiteX18" fmla="*/ 1410192 w 2110789"/>
                <a:gd name="connsiteY18" fmla="*/ 143911 h 2078582"/>
                <a:gd name="connsiteX19" fmla="*/ 1398674 w 2110789"/>
                <a:gd name="connsiteY19" fmla="*/ 86326 h 2078582"/>
                <a:gd name="connsiteX20" fmla="*/ 1165453 w 2110789"/>
                <a:gd name="connsiteY20" fmla="*/ 83446 h 2078582"/>
                <a:gd name="connsiteX21" fmla="*/ 1169451 w 2110789"/>
                <a:gd name="connsiteY21" fmla="*/ 137514 h 2078582"/>
                <a:gd name="connsiteX22" fmla="*/ 641197 w 2110789"/>
                <a:gd name="connsiteY22" fmla="*/ 148118 h 2078582"/>
                <a:gd name="connsiteX23" fmla="*/ 662492 w 2110789"/>
                <a:gd name="connsiteY23" fmla="*/ 909752 h 2078582"/>
                <a:gd name="connsiteX24" fmla="*/ 642494 w 2110789"/>
                <a:gd name="connsiteY24" fmla="*/ 1140905 h 2078582"/>
                <a:gd name="connsiteX25" fmla="*/ 240719 w 2110789"/>
                <a:gd name="connsiteY25" fmla="*/ 1127723 h 2078582"/>
                <a:gd name="connsiteX26" fmla="*/ 204087 w 2110789"/>
                <a:gd name="connsiteY26" fmla="*/ 1160951 h 2078582"/>
                <a:gd name="connsiteX27" fmla="*/ 198517 w 2110789"/>
                <a:gd name="connsiteY27" fmla="*/ 1470881 h 2078582"/>
                <a:gd name="connsiteX28" fmla="*/ 449628 w 2110789"/>
                <a:gd name="connsiteY28" fmla="*/ 1464784 h 2078582"/>
                <a:gd name="connsiteX29" fmla="*/ 450123 w 2110789"/>
                <a:gd name="connsiteY29" fmla="*/ 1576368 h 2078582"/>
                <a:gd name="connsiteX30" fmla="*/ 587 w 2110789"/>
                <a:gd name="connsiteY30" fmla="*/ 1532848 h 2078582"/>
                <a:gd name="connsiteX31" fmla="*/ 94 w 2110789"/>
                <a:gd name="connsiteY31" fmla="*/ 5542 h 2078582"/>
                <a:gd name="connsiteX0" fmla="*/ 94 w 2110789"/>
                <a:gd name="connsiteY0" fmla="*/ 5542 h 2069835"/>
                <a:gd name="connsiteX1" fmla="*/ 2110789 w 2110789"/>
                <a:gd name="connsiteY1" fmla="*/ 0 h 2069835"/>
                <a:gd name="connsiteX2" fmla="*/ 2087154 w 2110789"/>
                <a:gd name="connsiteY2" fmla="*/ 1766419 h 2069835"/>
                <a:gd name="connsiteX3" fmla="*/ 2270 w 2110789"/>
                <a:gd name="connsiteY3" fmla="*/ 1777134 h 2069835"/>
                <a:gd name="connsiteX4" fmla="*/ 906 w 2110789"/>
                <a:gd name="connsiteY4" fmla="*/ 1533802 h 2069835"/>
                <a:gd name="connsiteX5" fmla="*/ 452227 w 2110789"/>
                <a:gd name="connsiteY5" fmla="*/ 1576126 h 2069835"/>
                <a:gd name="connsiteX6" fmla="*/ 451182 w 2110789"/>
                <a:gd name="connsiteY6" fmla="*/ 1625170 h 2069835"/>
                <a:gd name="connsiteX7" fmla="*/ 515007 w 2110789"/>
                <a:gd name="connsiteY7" fmla="*/ 1626447 h 2069835"/>
                <a:gd name="connsiteX8" fmla="*/ 545687 w 2110789"/>
                <a:gd name="connsiteY8" fmla="*/ 2043999 h 2069835"/>
                <a:gd name="connsiteX9" fmla="*/ 681253 w 2110789"/>
                <a:gd name="connsiteY9" fmla="*/ 2049998 h 2069835"/>
                <a:gd name="connsiteX10" fmla="*/ 808621 w 2110789"/>
                <a:gd name="connsiteY10" fmla="*/ 1928032 h 2069835"/>
                <a:gd name="connsiteX11" fmla="*/ 1197394 w 2110789"/>
                <a:gd name="connsiteY11" fmla="*/ 1944818 h 2069835"/>
                <a:gd name="connsiteX12" fmla="*/ 1191702 w 2110789"/>
                <a:gd name="connsiteY12" fmla="*/ 1695947 h 2069835"/>
                <a:gd name="connsiteX13" fmla="*/ 1558516 w 2110789"/>
                <a:gd name="connsiteY13" fmla="*/ 1697858 h 2069835"/>
                <a:gd name="connsiteX14" fmla="*/ 1579468 w 2110789"/>
                <a:gd name="connsiteY14" fmla="*/ 1240592 h 2069835"/>
                <a:gd name="connsiteX15" fmla="*/ 1882432 w 2110789"/>
                <a:gd name="connsiteY15" fmla="*/ 49504 h 2069835"/>
                <a:gd name="connsiteX16" fmla="*/ 1681190 w 2110789"/>
                <a:gd name="connsiteY16" fmla="*/ 45215 h 2069835"/>
                <a:gd name="connsiteX17" fmla="*/ 1672207 w 2110789"/>
                <a:gd name="connsiteY17" fmla="*/ 146790 h 2069835"/>
                <a:gd name="connsiteX18" fmla="*/ 1410192 w 2110789"/>
                <a:gd name="connsiteY18" fmla="*/ 143911 h 2069835"/>
                <a:gd name="connsiteX19" fmla="*/ 1398674 w 2110789"/>
                <a:gd name="connsiteY19" fmla="*/ 86326 h 2069835"/>
                <a:gd name="connsiteX20" fmla="*/ 1165453 w 2110789"/>
                <a:gd name="connsiteY20" fmla="*/ 83446 h 2069835"/>
                <a:gd name="connsiteX21" fmla="*/ 1169451 w 2110789"/>
                <a:gd name="connsiteY21" fmla="*/ 137514 h 2069835"/>
                <a:gd name="connsiteX22" fmla="*/ 641197 w 2110789"/>
                <a:gd name="connsiteY22" fmla="*/ 148118 h 2069835"/>
                <a:gd name="connsiteX23" fmla="*/ 662492 w 2110789"/>
                <a:gd name="connsiteY23" fmla="*/ 909752 h 2069835"/>
                <a:gd name="connsiteX24" fmla="*/ 642494 w 2110789"/>
                <a:gd name="connsiteY24" fmla="*/ 1140905 h 2069835"/>
                <a:gd name="connsiteX25" fmla="*/ 240719 w 2110789"/>
                <a:gd name="connsiteY25" fmla="*/ 1127723 h 2069835"/>
                <a:gd name="connsiteX26" fmla="*/ 204087 w 2110789"/>
                <a:gd name="connsiteY26" fmla="*/ 1160951 h 2069835"/>
                <a:gd name="connsiteX27" fmla="*/ 198517 w 2110789"/>
                <a:gd name="connsiteY27" fmla="*/ 1470881 h 2069835"/>
                <a:gd name="connsiteX28" fmla="*/ 449628 w 2110789"/>
                <a:gd name="connsiteY28" fmla="*/ 1464784 h 2069835"/>
                <a:gd name="connsiteX29" fmla="*/ 450123 w 2110789"/>
                <a:gd name="connsiteY29" fmla="*/ 1576368 h 2069835"/>
                <a:gd name="connsiteX30" fmla="*/ 587 w 2110789"/>
                <a:gd name="connsiteY30" fmla="*/ 1532848 h 2069835"/>
                <a:gd name="connsiteX31" fmla="*/ 94 w 2110789"/>
                <a:gd name="connsiteY31" fmla="*/ 5542 h 2069835"/>
                <a:gd name="connsiteX0" fmla="*/ 94 w 2110789"/>
                <a:gd name="connsiteY0" fmla="*/ 5542 h 2049998"/>
                <a:gd name="connsiteX1" fmla="*/ 2110789 w 2110789"/>
                <a:gd name="connsiteY1" fmla="*/ 0 h 2049998"/>
                <a:gd name="connsiteX2" fmla="*/ 2087154 w 2110789"/>
                <a:gd name="connsiteY2" fmla="*/ 1766419 h 2049998"/>
                <a:gd name="connsiteX3" fmla="*/ 2270 w 2110789"/>
                <a:gd name="connsiteY3" fmla="*/ 1777134 h 2049998"/>
                <a:gd name="connsiteX4" fmla="*/ 906 w 2110789"/>
                <a:gd name="connsiteY4" fmla="*/ 1533802 h 2049998"/>
                <a:gd name="connsiteX5" fmla="*/ 452227 w 2110789"/>
                <a:gd name="connsiteY5" fmla="*/ 1576126 h 2049998"/>
                <a:gd name="connsiteX6" fmla="*/ 451182 w 2110789"/>
                <a:gd name="connsiteY6" fmla="*/ 1625170 h 2049998"/>
                <a:gd name="connsiteX7" fmla="*/ 515007 w 2110789"/>
                <a:gd name="connsiteY7" fmla="*/ 1626447 h 2049998"/>
                <a:gd name="connsiteX8" fmla="*/ 545687 w 2110789"/>
                <a:gd name="connsiteY8" fmla="*/ 2043999 h 2049998"/>
                <a:gd name="connsiteX9" fmla="*/ 681253 w 2110789"/>
                <a:gd name="connsiteY9" fmla="*/ 2049998 h 2049998"/>
                <a:gd name="connsiteX10" fmla="*/ 808621 w 2110789"/>
                <a:gd name="connsiteY10" fmla="*/ 1928032 h 2049998"/>
                <a:gd name="connsiteX11" fmla="*/ 1197394 w 2110789"/>
                <a:gd name="connsiteY11" fmla="*/ 1944818 h 2049998"/>
                <a:gd name="connsiteX12" fmla="*/ 1191702 w 2110789"/>
                <a:gd name="connsiteY12" fmla="*/ 1695947 h 2049998"/>
                <a:gd name="connsiteX13" fmla="*/ 1558516 w 2110789"/>
                <a:gd name="connsiteY13" fmla="*/ 1697858 h 2049998"/>
                <a:gd name="connsiteX14" fmla="*/ 1579468 w 2110789"/>
                <a:gd name="connsiteY14" fmla="*/ 1240592 h 2049998"/>
                <a:gd name="connsiteX15" fmla="*/ 1882432 w 2110789"/>
                <a:gd name="connsiteY15" fmla="*/ 49504 h 2049998"/>
                <a:gd name="connsiteX16" fmla="*/ 1681190 w 2110789"/>
                <a:gd name="connsiteY16" fmla="*/ 45215 h 2049998"/>
                <a:gd name="connsiteX17" fmla="*/ 1672207 w 2110789"/>
                <a:gd name="connsiteY17" fmla="*/ 146790 h 2049998"/>
                <a:gd name="connsiteX18" fmla="*/ 1410192 w 2110789"/>
                <a:gd name="connsiteY18" fmla="*/ 143911 h 2049998"/>
                <a:gd name="connsiteX19" fmla="*/ 1398674 w 2110789"/>
                <a:gd name="connsiteY19" fmla="*/ 86326 h 2049998"/>
                <a:gd name="connsiteX20" fmla="*/ 1165453 w 2110789"/>
                <a:gd name="connsiteY20" fmla="*/ 83446 h 2049998"/>
                <a:gd name="connsiteX21" fmla="*/ 1169451 w 2110789"/>
                <a:gd name="connsiteY21" fmla="*/ 137514 h 2049998"/>
                <a:gd name="connsiteX22" fmla="*/ 641197 w 2110789"/>
                <a:gd name="connsiteY22" fmla="*/ 148118 h 2049998"/>
                <a:gd name="connsiteX23" fmla="*/ 662492 w 2110789"/>
                <a:gd name="connsiteY23" fmla="*/ 909752 h 2049998"/>
                <a:gd name="connsiteX24" fmla="*/ 642494 w 2110789"/>
                <a:gd name="connsiteY24" fmla="*/ 1140905 h 2049998"/>
                <a:gd name="connsiteX25" fmla="*/ 240719 w 2110789"/>
                <a:gd name="connsiteY25" fmla="*/ 1127723 h 2049998"/>
                <a:gd name="connsiteX26" fmla="*/ 204087 w 2110789"/>
                <a:gd name="connsiteY26" fmla="*/ 1160951 h 2049998"/>
                <a:gd name="connsiteX27" fmla="*/ 198517 w 2110789"/>
                <a:gd name="connsiteY27" fmla="*/ 1470881 h 2049998"/>
                <a:gd name="connsiteX28" fmla="*/ 449628 w 2110789"/>
                <a:gd name="connsiteY28" fmla="*/ 1464784 h 2049998"/>
                <a:gd name="connsiteX29" fmla="*/ 450123 w 2110789"/>
                <a:gd name="connsiteY29" fmla="*/ 1576368 h 2049998"/>
                <a:gd name="connsiteX30" fmla="*/ 587 w 2110789"/>
                <a:gd name="connsiteY30" fmla="*/ 1532848 h 2049998"/>
                <a:gd name="connsiteX31" fmla="*/ 94 w 2110789"/>
                <a:gd name="connsiteY31" fmla="*/ 5542 h 2049998"/>
                <a:gd name="connsiteX0" fmla="*/ 94 w 2110789"/>
                <a:gd name="connsiteY0" fmla="*/ 5542 h 2049998"/>
                <a:gd name="connsiteX1" fmla="*/ 2110789 w 2110789"/>
                <a:gd name="connsiteY1" fmla="*/ 0 h 2049998"/>
                <a:gd name="connsiteX2" fmla="*/ 2087154 w 2110789"/>
                <a:gd name="connsiteY2" fmla="*/ 1766419 h 2049998"/>
                <a:gd name="connsiteX3" fmla="*/ 2270 w 2110789"/>
                <a:gd name="connsiteY3" fmla="*/ 1777134 h 2049998"/>
                <a:gd name="connsiteX4" fmla="*/ 906 w 2110789"/>
                <a:gd name="connsiteY4" fmla="*/ 1533802 h 2049998"/>
                <a:gd name="connsiteX5" fmla="*/ 452227 w 2110789"/>
                <a:gd name="connsiteY5" fmla="*/ 1576126 h 2049998"/>
                <a:gd name="connsiteX6" fmla="*/ 451182 w 2110789"/>
                <a:gd name="connsiteY6" fmla="*/ 1625170 h 2049998"/>
                <a:gd name="connsiteX7" fmla="*/ 515007 w 2110789"/>
                <a:gd name="connsiteY7" fmla="*/ 1626447 h 2049998"/>
                <a:gd name="connsiteX8" fmla="*/ 545687 w 2110789"/>
                <a:gd name="connsiteY8" fmla="*/ 2043999 h 2049998"/>
                <a:gd name="connsiteX9" fmla="*/ 681253 w 2110789"/>
                <a:gd name="connsiteY9" fmla="*/ 2049998 h 2049998"/>
                <a:gd name="connsiteX10" fmla="*/ 728042 w 2110789"/>
                <a:gd name="connsiteY10" fmla="*/ 1985214 h 2049998"/>
                <a:gd name="connsiteX11" fmla="*/ 808621 w 2110789"/>
                <a:gd name="connsiteY11" fmla="*/ 1928032 h 2049998"/>
                <a:gd name="connsiteX12" fmla="*/ 1197394 w 2110789"/>
                <a:gd name="connsiteY12" fmla="*/ 1944818 h 2049998"/>
                <a:gd name="connsiteX13" fmla="*/ 1191702 w 2110789"/>
                <a:gd name="connsiteY13" fmla="*/ 1695947 h 2049998"/>
                <a:gd name="connsiteX14" fmla="*/ 1558516 w 2110789"/>
                <a:gd name="connsiteY14" fmla="*/ 1697858 h 2049998"/>
                <a:gd name="connsiteX15" fmla="*/ 1579468 w 2110789"/>
                <a:gd name="connsiteY15" fmla="*/ 1240592 h 2049998"/>
                <a:gd name="connsiteX16" fmla="*/ 1882432 w 2110789"/>
                <a:gd name="connsiteY16" fmla="*/ 49504 h 2049998"/>
                <a:gd name="connsiteX17" fmla="*/ 1681190 w 2110789"/>
                <a:gd name="connsiteY17" fmla="*/ 45215 h 2049998"/>
                <a:gd name="connsiteX18" fmla="*/ 1672207 w 2110789"/>
                <a:gd name="connsiteY18" fmla="*/ 146790 h 2049998"/>
                <a:gd name="connsiteX19" fmla="*/ 1410192 w 2110789"/>
                <a:gd name="connsiteY19" fmla="*/ 143911 h 2049998"/>
                <a:gd name="connsiteX20" fmla="*/ 1398674 w 2110789"/>
                <a:gd name="connsiteY20" fmla="*/ 86326 h 2049998"/>
                <a:gd name="connsiteX21" fmla="*/ 1165453 w 2110789"/>
                <a:gd name="connsiteY21" fmla="*/ 83446 h 2049998"/>
                <a:gd name="connsiteX22" fmla="*/ 1169451 w 2110789"/>
                <a:gd name="connsiteY22" fmla="*/ 137514 h 2049998"/>
                <a:gd name="connsiteX23" fmla="*/ 641197 w 2110789"/>
                <a:gd name="connsiteY23" fmla="*/ 148118 h 2049998"/>
                <a:gd name="connsiteX24" fmla="*/ 662492 w 2110789"/>
                <a:gd name="connsiteY24" fmla="*/ 909752 h 2049998"/>
                <a:gd name="connsiteX25" fmla="*/ 642494 w 2110789"/>
                <a:gd name="connsiteY25" fmla="*/ 1140905 h 2049998"/>
                <a:gd name="connsiteX26" fmla="*/ 240719 w 2110789"/>
                <a:gd name="connsiteY26" fmla="*/ 1127723 h 2049998"/>
                <a:gd name="connsiteX27" fmla="*/ 204087 w 2110789"/>
                <a:gd name="connsiteY27" fmla="*/ 1160951 h 2049998"/>
                <a:gd name="connsiteX28" fmla="*/ 198517 w 2110789"/>
                <a:gd name="connsiteY28" fmla="*/ 1470881 h 2049998"/>
                <a:gd name="connsiteX29" fmla="*/ 449628 w 2110789"/>
                <a:gd name="connsiteY29" fmla="*/ 1464784 h 2049998"/>
                <a:gd name="connsiteX30" fmla="*/ 450123 w 2110789"/>
                <a:gd name="connsiteY30" fmla="*/ 1576368 h 2049998"/>
                <a:gd name="connsiteX31" fmla="*/ 587 w 2110789"/>
                <a:gd name="connsiteY31" fmla="*/ 1532848 h 2049998"/>
                <a:gd name="connsiteX32" fmla="*/ 94 w 2110789"/>
                <a:gd name="connsiteY32" fmla="*/ 5542 h 2049998"/>
                <a:gd name="connsiteX0" fmla="*/ 94 w 2110789"/>
                <a:gd name="connsiteY0" fmla="*/ 5542 h 2049998"/>
                <a:gd name="connsiteX1" fmla="*/ 2110789 w 2110789"/>
                <a:gd name="connsiteY1" fmla="*/ 0 h 2049998"/>
                <a:gd name="connsiteX2" fmla="*/ 2087154 w 2110789"/>
                <a:gd name="connsiteY2" fmla="*/ 1766419 h 2049998"/>
                <a:gd name="connsiteX3" fmla="*/ 2270 w 2110789"/>
                <a:gd name="connsiteY3" fmla="*/ 1777134 h 2049998"/>
                <a:gd name="connsiteX4" fmla="*/ 906 w 2110789"/>
                <a:gd name="connsiteY4" fmla="*/ 1533802 h 2049998"/>
                <a:gd name="connsiteX5" fmla="*/ 452227 w 2110789"/>
                <a:gd name="connsiteY5" fmla="*/ 1576126 h 2049998"/>
                <a:gd name="connsiteX6" fmla="*/ 451182 w 2110789"/>
                <a:gd name="connsiteY6" fmla="*/ 1625170 h 2049998"/>
                <a:gd name="connsiteX7" fmla="*/ 515007 w 2110789"/>
                <a:gd name="connsiteY7" fmla="*/ 1626447 h 2049998"/>
                <a:gd name="connsiteX8" fmla="*/ 545687 w 2110789"/>
                <a:gd name="connsiteY8" fmla="*/ 2043999 h 2049998"/>
                <a:gd name="connsiteX9" fmla="*/ 681253 w 2110789"/>
                <a:gd name="connsiteY9" fmla="*/ 2049998 h 2049998"/>
                <a:gd name="connsiteX10" fmla="*/ 692051 w 2110789"/>
                <a:gd name="connsiteY10" fmla="*/ 1962420 h 2049998"/>
                <a:gd name="connsiteX11" fmla="*/ 808621 w 2110789"/>
                <a:gd name="connsiteY11" fmla="*/ 1928032 h 2049998"/>
                <a:gd name="connsiteX12" fmla="*/ 1197394 w 2110789"/>
                <a:gd name="connsiteY12" fmla="*/ 1944818 h 2049998"/>
                <a:gd name="connsiteX13" fmla="*/ 1191702 w 2110789"/>
                <a:gd name="connsiteY13" fmla="*/ 1695947 h 2049998"/>
                <a:gd name="connsiteX14" fmla="*/ 1558516 w 2110789"/>
                <a:gd name="connsiteY14" fmla="*/ 1697858 h 2049998"/>
                <a:gd name="connsiteX15" fmla="*/ 1579468 w 2110789"/>
                <a:gd name="connsiteY15" fmla="*/ 1240592 h 2049998"/>
                <a:gd name="connsiteX16" fmla="*/ 1882432 w 2110789"/>
                <a:gd name="connsiteY16" fmla="*/ 49504 h 2049998"/>
                <a:gd name="connsiteX17" fmla="*/ 1681190 w 2110789"/>
                <a:gd name="connsiteY17" fmla="*/ 45215 h 2049998"/>
                <a:gd name="connsiteX18" fmla="*/ 1672207 w 2110789"/>
                <a:gd name="connsiteY18" fmla="*/ 146790 h 2049998"/>
                <a:gd name="connsiteX19" fmla="*/ 1410192 w 2110789"/>
                <a:gd name="connsiteY19" fmla="*/ 143911 h 2049998"/>
                <a:gd name="connsiteX20" fmla="*/ 1398674 w 2110789"/>
                <a:gd name="connsiteY20" fmla="*/ 86326 h 2049998"/>
                <a:gd name="connsiteX21" fmla="*/ 1165453 w 2110789"/>
                <a:gd name="connsiteY21" fmla="*/ 83446 h 2049998"/>
                <a:gd name="connsiteX22" fmla="*/ 1169451 w 2110789"/>
                <a:gd name="connsiteY22" fmla="*/ 137514 h 2049998"/>
                <a:gd name="connsiteX23" fmla="*/ 641197 w 2110789"/>
                <a:gd name="connsiteY23" fmla="*/ 148118 h 2049998"/>
                <a:gd name="connsiteX24" fmla="*/ 662492 w 2110789"/>
                <a:gd name="connsiteY24" fmla="*/ 909752 h 2049998"/>
                <a:gd name="connsiteX25" fmla="*/ 642494 w 2110789"/>
                <a:gd name="connsiteY25" fmla="*/ 1140905 h 2049998"/>
                <a:gd name="connsiteX26" fmla="*/ 240719 w 2110789"/>
                <a:gd name="connsiteY26" fmla="*/ 1127723 h 2049998"/>
                <a:gd name="connsiteX27" fmla="*/ 204087 w 2110789"/>
                <a:gd name="connsiteY27" fmla="*/ 1160951 h 2049998"/>
                <a:gd name="connsiteX28" fmla="*/ 198517 w 2110789"/>
                <a:gd name="connsiteY28" fmla="*/ 1470881 h 2049998"/>
                <a:gd name="connsiteX29" fmla="*/ 449628 w 2110789"/>
                <a:gd name="connsiteY29" fmla="*/ 1464784 h 2049998"/>
                <a:gd name="connsiteX30" fmla="*/ 450123 w 2110789"/>
                <a:gd name="connsiteY30" fmla="*/ 1576368 h 2049998"/>
                <a:gd name="connsiteX31" fmla="*/ 587 w 2110789"/>
                <a:gd name="connsiteY31" fmla="*/ 1532848 h 2049998"/>
                <a:gd name="connsiteX32" fmla="*/ 94 w 2110789"/>
                <a:gd name="connsiteY32" fmla="*/ 5542 h 2049998"/>
                <a:gd name="connsiteX0" fmla="*/ 94 w 2110789"/>
                <a:gd name="connsiteY0" fmla="*/ 5542 h 2049998"/>
                <a:gd name="connsiteX1" fmla="*/ 2110789 w 2110789"/>
                <a:gd name="connsiteY1" fmla="*/ 0 h 2049998"/>
                <a:gd name="connsiteX2" fmla="*/ 2087154 w 2110789"/>
                <a:gd name="connsiteY2" fmla="*/ 1766419 h 2049998"/>
                <a:gd name="connsiteX3" fmla="*/ 2270 w 2110789"/>
                <a:gd name="connsiteY3" fmla="*/ 1777134 h 2049998"/>
                <a:gd name="connsiteX4" fmla="*/ 906 w 2110789"/>
                <a:gd name="connsiteY4" fmla="*/ 1533802 h 2049998"/>
                <a:gd name="connsiteX5" fmla="*/ 452227 w 2110789"/>
                <a:gd name="connsiteY5" fmla="*/ 1576126 h 2049998"/>
                <a:gd name="connsiteX6" fmla="*/ 451182 w 2110789"/>
                <a:gd name="connsiteY6" fmla="*/ 1625170 h 2049998"/>
                <a:gd name="connsiteX7" fmla="*/ 515007 w 2110789"/>
                <a:gd name="connsiteY7" fmla="*/ 1626447 h 2049998"/>
                <a:gd name="connsiteX8" fmla="*/ 545687 w 2110789"/>
                <a:gd name="connsiteY8" fmla="*/ 2043999 h 2049998"/>
                <a:gd name="connsiteX9" fmla="*/ 681253 w 2110789"/>
                <a:gd name="connsiteY9" fmla="*/ 2049998 h 2049998"/>
                <a:gd name="connsiteX10" fmla="*/ 692051 w 2110789"/>
                <a:gd name="connsiteY10" fmla="*/ 1962420 h 2049998"/>
                <a:gd name="connsiteX11" fmla="*/ 808621 w 2110789"/>
                <a:gd name="connsiteY11" fmla="*/ 1928032 h 2049998"/>
                <a:gd name="connsiteX12" fmla="*/ 1197394 w 2110789"/>
                <a:gd name="connsiteY12" fmla="*/ 1944818 h 2049998"/>
                <a:gd name="connsiteX13" fmla="*/ 1191702 w 2110789"/>
                <a:gd name="connsiteY13" fmla="*/ 1695947 h 2049998"/>
                <a:gd name="connsiteX14" fmla="*/ 1558516 w 2110789"/>
                <a:gd name="connsiteY14" fmla="*/ 1697858 h 2049998"/>
                <a:gd name="connsiteX15" fmla="*/ 1579468 w 2110789"/>
                <a:gd name="connsiteY15" fmla="*/ 1240592 h 2049998"/>
                <a:gd name="connsiteX16" fmla="*/ 1882432 w 2110789"/>
                <a:gd name="connsiteY16" fmla="*/ 49504 h 2049998"/>
                <a:gd name="connsiteX17" fmla="*/ 1681190 w 2110789"/>
                <a:gd name="connsiteY17" fmla="*/ 45215 h 2049998"/>
                <a:gd name="connsiteX18" fmla="*/ 1672207 w 2110789"/>
                <a:gd name="connsiteY18" fmla="*/ 146790 h 2049998"/>
                <a:gd name="connsiteX19" fmla="*/ 1410192 w 2110789"/>
                <a:gd name="connsiteY19" fmla="*/ 143911 h 2049998"/>
                <a:gd name="connsiteX20" fmla="*/ 1398674 w 2110789"/>
                <a:gd name="connsiteY20" fmla="*/ 86326 h 2049998"/>
                <a:gd name="connsiteX21" fmla="*/ 1165453 w 2110789"/>
                <a:gd name="connsiteY21" fmla="*/ 83446 h 2049998"/>
                <a:gd name="connsiteX22" fmla="*/ 1169451 w 2110789"/>
                <a:gd name="connsiteY22" fmla="*/ 137514 h 2049998"/>
                <a:gd name="connsiteX23" fmla="*/ 641197 w 2110789"/>
                <a:gd name="connsiteY23" fmla="*/ 148118 h 2049998"/>
                <a:gd name="connsiteX24" fmla="*/ 662492 w 2110789"/>
                <a:gd name="connsiteY24" fmla="*/ 909752 h 2049998"/>
                <a:gd name="connsiteX25" fmla="*/ 642494 w 2110789"/>
                <a:gd name="connsiteY25" fmla="*/ 1140905 h 2049998"/>
                <a:gd name="connsiteX26" fmla="*/ 240719 w 2110789"/>
                <a:gd name="connsiteY26" fmla="*/ 1127723 h 2049998"/>
                <a:gd name="connsiteX27" fmla="*/ 204087 w 2110789"/>
                <a:gd name="connsiteY27" fmla="*/ 1160951 h 2049998"/>
                <a:gd name="connsiteX28" fmla="*/ 198517 w 2110789"/>
                <a:gd name="connsiteY28" fmla="*/ 1470881 h 2049998"/>
                <a:gd name="connsiteX29" fmla="*/ 449628 w 2110789"/>
                <a:gd name="connsiteY29" fmla="*/ 1464784 h 2049998"/>
                <a:gd name="connsiteX30" fmla="*/ 450123 w 2110789"/>
                <a:gd name="connsiteY30" fmla="*/ 1576368 h 2049998"/>
                <a:gd name="connsiteX31" fmla="*/ 587 w 2110789"/>
                <a:gd name="connsiteY31" fmla="*/ 1532848 h 2049998"/>
                <a:gd name="connsiteX32" fmla="*/ 94 w 2110789"/>
                <a:gd name="connsiteY32" fmla="*/ 5542 h 2049998"/>
                <a:gd name="connsiteX0" fmla="*/ 94 w 2110789"/>
                <a:gd name="connsiteY0" fmla="*/ 5542 h 2049998"/>
                <a:gd name="connsiteX1" fmla="*/ 2110789 w 2110789"/>
                <a:gd name="connsiteY1" fmla="*/ 0 h 2049998"/>
                <a:gd name="connsiteX2" fmla="*/ 2087154 w 2110789"/>
                <a:gd name="connsiteY2" fmla="*/ 1766419 h 2049998"/>
                <a:gd name="connsiteX3" fmla="*/ 2270 w 2110789"/>
                <a:gd name="connsiteY3" fmla="*/ 1777134 h 2049998"/>
                <a:gd name="connsiteX4" fmla="*/ 906 w 2110789"/>
                <a:gd name="connsiteY4" fmla="*/ 1533802 h 2049998"/>
                <a:gd name="connsiteX5" fmla="*/ 452227 w 2110789"/>
                <a:gd name="connsiteY5" fmla="*/ 1576126 h 2049998"/>
                <a:gd name="connsiteX6" fmla="*/ 451182 w 2110789"/>
                <a:gd name="connsiteY6" fmla="*/ 1625170 h 2049998"/>
                <a:gd name="connsiteX7" fmla="*/ 515007 w 2110789"/>
                <a:gd name="connsiteY7" fmla="*/ 1626447 h 2049998"/>
                <a:gd name="connsiteX8" fmla="*/ 545687 w 2110789"/>
                <a:gd name="connsiteY8" fmla="*/ 2043999 h 2049998"/>
                <a:gd name="connsiteX9" fmla="*/ 681253 w 2110789"/>
                <a:gd name="connsiteY9" fmla="*/ 2049998 h 2049998"/>
                <a:gd name="connsiteX10" fmla="*/ 692051 w 2110789"/>
                <a:gd name="connsiteY10" fmla="*/ 1962420 h 2049998"/>
                <a:gd name="connsiteX11" fmla="*/ 808621 w 2110789"/>
                <a:gd name="connsiteY11" fmla="*/ 1928032 h 2049998"/>
                <a:gd name="connsiteX12" fmla="*/ 1197394 w 2110789"/>
                <a:gd name="connsiteY12" fmla="*/ 1944818 h 2049998"/>
                <a:gd name="connsiteX13" fmla="*/ 1191702 w 2110789"/>
                <a:gd name="connsiteY13" fmla="*/ 1695947 h 2049998"/>
                <a:gd name="connsiteX14" fmla="*/ 1558516 w 2110789"/>
                <a:gd name="connsiteY14" fmla="*/ 1697858 h 2049998"/>
                <a:gd name="connsiteX15" fmla="*/ 1579468 w 2110789"/>
                <a:gd name="connsiteY15" fmla="*/ 1240592 h 2049998"/>
                <a:gd name="connsiteX16" fmla="*/ 1882432 w 2110789"/>
                <a:gd name="connsiteY16" fmla="*/ 49504 h 2049998"/>
                <a:gd name="connsiteX17" fmla="*/ 1681190 w 2110789"/>
                <a:gd name="connsiteY17" fmla="*/ 45215 h 2049998"/>
                <a:gd name="connsiteX18" fmla="*/ 1672207 w 2110789"/>
                <a:gd name="connsiteY18" fmla="*/ 146790 h 2049998"/>
                <a:gd name="connsiteX19" fmla="*/ 1410192 w 2110789"/>
                <a:gd name="connsiteY19" fmla="*/ 143911 h 2049998"/>
                <a:gd name="connsiteX20" fmla="*/ 1398674 w 2110789"/>
                <a:gd name="connsiteY20" fmla="*/ 86326 h 2049998"/>
                <a:gd name="connsiteX21" fmla="*/ 1165453 w 2110789"/>
                <a:gd name="connsiteY21" fmla="*/ 83446 h 2049998"/>
                <a:gd name="connsiteX22" fmla="*/ 1169451 w 2110789"/>
                <a:gd name="connsiteY22" fmla="*/ 137514 h 2049998"/>
                <a:gd name="connsiteX23" fmla="*/ 641197 w 2110789"/>
                <a:gd name="connsiteY23" fmla="*/ 148118 h 2049998"/>
                <a:gd name="connsiteX24" fmla="*/ 662492 w 2110789"/>
                <a:gd name="connsiteY24" fmla="*/ 909752 h 2049998"/>
                <a:gd name="connsiteX25" fmla="*/ 642494 w 2110789"/>
                <a:gd name="connsiteY25" fmla="*/ 1140905 h 2049998"/>
                <a:gd name="connsiteX26" fmla="*/ 240719 w 2110789"/>
                <a:gd name="connsiteY26" fmla="*/ 1127723 h 2049998"/>
                <a:gd name="connsiteX27" fmla="*/ 204087 w 2110789"/>
                <a:gd name="connsiteY27" fmla="*/ 1160951 h 2049998"/>
                <a:gd name="connsiteX28" fmla="*/ 198517 w 2110789"/>
                <a:gd name="connsiteY28" fmla="*/ 1470881 h 2049998"/>
                <a:gd name="connsiteX29" fmla="*/ 449628 w 2110789"/>
                <a:gd name="connsiteY29" fmla="*/ 1464784 h 2049998"/>
                <a:gd name="connsiteX30" fmla="*/ 450123 w 2110789"/>
                <a:gd name="connsiteY30" fmla="*/ 1576368 h 2049998"/>
                <a:gd name="connsiteX31" fmla="*/ 587 w 2110789"/>
                <a:gd name="connsiteY31" fmla="*/ 1532848 h 2049998"/>
                <a:gd name="connsiteX32" fmla="*/ 94 w 2110789"/>
                <a:gd name="connsiteY32" fmla="*/ 5542 h 2049998"/>
                <a:gd name="connsiteX0" fmla="*/ 94 w 2110789"/>
                <a:gd name="connsiteY0" fmla="*/ 5542 h 2050049"/>
                <a:gd name="connsiteX1" fmla="*/ 2110789 w 2110789"/>
                <a:gd name="connsiteY1" fmla="*/ 0 h 2050049"/>
                <a:gd name="connsiteX2" fmla="*/ 2087154 w 2110789"/>
                <a:gd name="connsiteY2" fmla="*/ 1766419 h 2050049"/>
                <a:gd name="connsiteX3" fmla="*/ 2270 w 2110789"/>
                <a:gd name="connsiteY3" fmla="*/ 1777134 h 2050049"/>
                <a:gd name="connsiteX4" fmla="*/ 906 w 2110789"/>
                <a:gd name="connsiteY4" fmla="*/ 1533802 h 2050049"/>
                <a:gd name="connsiteX5" fmla="*/ 452227 w 2110789"/>
                <a:gd name="connsiteY5" fmla="*/ 1576126 h 2050049"/>
                <a:gd name="connsiteX6" fmla="*/ 451182 w 2110789"/>
                <a:gd name="connsiteY6" fmla="*/ 1625170 h 2050049"/>
                <a:gd name="connsiteX7" fmla="*/ 515007 w 2110789"/>
                <a:gd name="connsiteY7" fmla="*/ 1626447 h 2050049"/>
                <a:gd name="connsiteX8" fmla="*/ 545687 w 2110789"/>
                <a:gd name="connsiteY8" fmla="*/ 2043999 h 2050049"/>
                <a:gd name="connsiteX9" fmla="*/ 681253 w 2110789"/>
                <a:gd name="connsiteY9" fmla="*/ 2049998 h 2050049"/>
                <a:gd name="connsiteX10" fmla="*/ 692051 w 2110789"/>
                <a:gd name="connsiteY10" fmla="*/ 1962420 h 2050049"/>
                <a:gd name="connsiteX11" fmla="*/ 808621 w 2110789"/>
                <a:gd name="connsiteY11" fmla="*/ 1928032 h 2050049"/>
                <a:gd name="connsiteX12" fmla="*/ 1197394 w 2110789"/>
                <a:gd name="connsiteY12" fmla="*/ 1944818 h 2050049"/>
                <a:gd name="connsiteX13" fmla="*/ 1191702 w 2110789"/>
                <a:gd name="connsiteY13" fmla="*/ 1695947 h 2050049"/>
                <a:gd name="connsiteX14" fmla="*/ 1558516 w 2110789"/>
                <a:gd name="connsiteY14" fmla="*/ 1697858 h 2050049"/>
                <a:gd name="connsiteX15" fmla="*/ 1579468 w 2110789"/>
                <a:gd name="connsiteY15" fmla="*/ 1240592 h 2050049"/>
                <a:gd name="connsiteX16" fmla="*/ 1882432 w 2110789"/>
                <a:gd name="connsiteY16" fmla="*/ 49504 h 2050049"/>
                <a:gd name="connsiteX17" fmla="*/ 1681190 w 2110789"/>
                <a:gd name="connsiteY17" fmla="*/ 45215 h 2050049"/>
                <a:gd name="connsiteX18" fmla="*/ 1672207 w 2110789"/>
                <a:gd name="connsiteY18" fmla="*/ 146790 h 2050049"/>
                <a:gd name="connsiteX19" fmla="*/ 1410192 w 2110789"/>
                <a:gd name="connsiteY19" fmla="*/ 143911 h 2050049"/>
                <a:gd name="connsiteX20" fmla="*/ 1398674 w 2110789"/>
                <a:gd name="connsiteY20" fmla="*/ 86326 h 2050049"/>
                <a:gd name="connsiteX21" fmla="*/ 1165453 w 2110789"/>
                <a:gd name="connsiteY21" fmla="*/ 83446 h 2050049"/>
                <a:gd name="connsiteX22" fmla="*/ 1169451 w 2110789"/>
                <a:gd name="connsiteY22" fmla="*/ 137514 h 2050049"/>
                <a:gd name="connsiteX23" fmla="*/ 641197 w 2110789"/>
                <a:gd name="connsiteY23" fmla="*/ 148118 h 2050049"/>
                <a:gd name="connsiteX24" fmla="*/ 662492 w 2110789"/>
                <a:gd name="connsiteY24" fmla="*/ 909752 h 2050049"/>
                <a:gd name="connsiteX25" fmla="*/ 642494 w 2110789"/>
                <a:gd name="connsiteY25" fmla="*/ 1140905 h 2050049"/>
                <a:gd name="connsiteX26" fmla="*/ 240719 w 2110789"/>
                <a:gd name="connsiteY26" fmla="*/ 1127723 h 2050049"/>
                <a:gd name="connsiteX27" fmla="*/ 204087 w 2110789"/>
                <a:gd name="connsiteY27" fmla="*/ 1160951 h 2050049"/>
                <a:gd name="connsiteX28" fmla="*/ 198517 w 2110789"/>
                <a:gd name="connsiteY28" fmla="*/ 1470881 h 2050049"/>
                <a:gd name="connsiteX29" fmla="*/ 449628 w 2110789"/>
                <a:gd name="connsiteY29" fmla="*/ 1464784 h 2050049"/>
                <a:gd name="connsiteX30" fmla="*/ 450123 w 2110789"/>
                <a:gd name="connsiteY30" fmla="*/ 1576368 h 2050049"/>
                <a:gd name="connsiteX31" fmla="*/ 587 w 2110789"/>
                <a:gd name="connsiteY31" fmla="*/ 1532848 h 2050049"/>
                <a:gd name="connsiteX32" fmla="*/ 94 w 2110789"/>
                <a:gd name="connsiteY32" fmla="*/ 5542 h 2050049"/>
                <a:gd name="connsiteX0" fmla="*/ 94 w 2110789"/>
                <a:gd name="connsiteY0" fmla="*/ 5542 h 2237902"/>
                <a:gd name="connsiteX1" fmla="*/ 2110789 w 2110789"/>
                <a:gd name="connsiteY1" fmla="*/ 0 h 2237902"/>
                <a:gd name="connsiteX2" fmla="*/ 2097951 w 2110789"/>
                <a:gd name="connsiteY2" fmla="*/ 2237902 h 2237902"/>
                <a:gd name="connsiteX3" fmla="*/ 2270 w 2110789"/>
                <a:gd name="connsiteY3" fmla="*/ 1777134 h 2237902"/>
                <a:gd name="connsiteX4" fmla="*/ 906 w 2110789"/>
                <a:gd name="connsiteY4" fmla="*/ 1533802 h 2237902"/>
                <a:gd name="connsiteX5" fmla="*/ 452227 w 2110789"/>
                <a:gd name="connsiteY5" fmla="*/ 1576126 h 2237902"/>
                <a:gd name="connsiteX6" fmla="*/ 451182 w 2110789"/>
                <a:gd name="connsiteY6" fmla="*/ 1625170 h 2237902"/>
                <a:gd name="connsiteX7" fmla="*/ 515007 w 2110789"/>
                <a:gd name="connsiteY7" fmla="*/ 1626447 h 2237902"/>
                <a:gd name="connsiteX8" fmla="*/ 545687 w 2110789"/>
                <a:gd name="connsiteY8" fmla="*/ 2043999 h 2237902"/>
                <a:gd name="connsiteX9" fmla="*/ 681253 w 2110789"/>
                <a:gd name="connsiteY9" fmla="*/ 2049998 h 2237902"/>
                <a:gd name="connsiteX10" fmla="*/ 692051 w 2110789"/>
                <a:gd name="connsiteY10" fmla="*/ 1962420 h 2237902"/>
                <a:gd name="connsiteX11" fmla="*/ 808621 w 2110789"/>
                <a:gd name="connsiteY11" fmla="*/ 1928032 h 2237902"/>
                <a:gd name="connsiteX12" fmla="*/ 1197394 w 2110789"/>
                <a:gd name="connsiteY12" fmla="*/ 1944818 h 2237902"/>
                <a:gd name="connsiteX13" fmla="*/ 1191702 w 2110789"/>
                <a:gd name="connsiteY13" fmla="*/ 1695947 h 2237902"/>
                <a:gd name="connsiteX14" fmla="*/ 1558516 w 2110789"/>
                <a:gd name="connsiteY14" fmla="*/ 1697858 h 2237902"/>
                <a:gd name="connsiteX15" fmla="*/ 1579468 w 2110789"/>
                <a:gd name="connsiteY15" fmla="*/ 1240592 h 2237902"/>
                <a:gd name="connsiteX16" fmla="*/ 1882432 w 2110789"/>
                <a:gd name="connsiteY16" fmla="*/ 49504 h 2237902"/>
                <a:gd name="connsiteX17" fmla="*/ 1681190 w 2110789"/>
                <a:gd name="connsiteY17" fmla="*/ 45215 h 2237902"/>
                <a:gd name="connsiteX18" fmla="*/ 1672207 w 2110789"/>
                <a:gd name="connsiteY18" fmla="*/ 146790 h 2237902"/>
                <a:gd name="connsiteX19" fmla="*/ 1410192 w 2110789"/>
                <a:gd name="connsiteY19" fmla="*/ 143911 h 2237902"/>
                <a:gd name="connsiteX20" fmla="*/ 1398674 w 2110789"/>
                <a:gd name="connsiteY20" fmla="*/ 86326 h 2237902"/>
                <a:gd name="connsiteX21" fmla="*/ 1165453 w 2110789"/>
                <a:gd name="connsiteY21" fmla="*/ 83446 h 2237902"/>
                <a:gd name="connsiteX22" fmla="*/ 1169451 w 2110789"/>
                <a:gd name="connsiteY22" fmla="*/ 137514 h 2237902"/>
                <a:gd name="connsiteX23" fmla="*/ 641197 w 2110789"/>
                <a:gd name="connsiteY23" fmla="*/ 148118 h 2237902"/>
                <a:gd name="connsiteX24" fmla="*/ 662492 w 2110789"/>
                <a:gd name="connsiteY24" fmla="*/ 909752 h 2237902"/>
                <a:gd name="connsiteX25" fmla="*/ 642494 w 2110789"/>
                <a:gd name="connsiteY25" fmla="*/ 1140905 h 2237902"/>
                <a:gd name="connsiteX26" fmla="*/ 240719 w 2110789"/>
                <a:gd name="connsiteY26" fmla="*/ 1127723 h 2237902"/>
                <a:gd name="connsiteX27" fmla="*/ 204087 w 2110789"/>
                <a:gd name="connsiteY27" fmla="*/ 1160951 h 2237902"/>
                <a:gd name="connsiteX28" fmla="*/ 198517 w 2110789"/>
                <a:gd name="connsiteY28" fmla="*/ 1470881 h 2237902"/>
                <a:gd name="connsiteX29" fmla="*/ 449628 w 2110789"/>
                <a:gd name="connsiteY29" fmla="*/ 1464784 h 2237902"/>
                <a:gd name="connsiteX30" fmla="*/ 450123 w 2110789"/>
                <a:gd name="connsiteY30" fmla="*/ 1576368 h 2237902"/>
                <a:gd name="connsiteX31" fmla="*/ 587 w 2110789"/>
                <a:gd name="connsiteY31" fmla="*/ 1532848 h 2237902"/>
                <a:gd name="connsiteX32" fmla="*/ 94 w 2110789"/>
                <a:gd name="connsiteY32" fmla="*/ 5542 h 2237902"/>
                <a:gd name="connsiteX0" fmla="*/ 12220 w 2122915"/>
                <a:gd name="connsiteY0" fmla="*/ 5542 h 2241419"/>
                <a:gd name="connsiteX1" fmla="*/ 2122915 w 2122915"/>
                <a:gd name="connsiteY1" fmla="*/ 0 h 2241419"/>
                <a:gd name="connsiteX2" fmla="*/ 2110077 w 2122915"/>
                <a:gd name="connsiteY2" fmla="*/ 2237902 h 2241419"/>
                <a:gd name="connsiteX3" fmla="*/ 0 w 2122915"/>
                <a:gd name="connsiteY3" fmla="*/ 2241419 h 2241419"/>
                <a:gd name="connsiteX4" fmla="*/ 13032 w 2122915"/>
                <a:gd name="connsiteY4" fmla="*/ 1533802 h 2241419"/>
                <a:gd name="connsiteX5" fmla="*/ 464353 w 2122915"/>
                <a:gd name="connsiteY5" fmla="*/ 1576126 h 2241419"/>
                <a:gd name="connsiteX6" fmla="*/ 463308 w 2122915"/>
                <a:gd name="connsiteY6" fmla="*/ 1625170 h 2241419"/>
                <a:gd name="connsiteX7" fmla="*/ 527133 w 2122915"/>
                <a:gd name="connsiteY7" fmla="*/ 1626447 h 2241419"/>
                <a:gd name="connsiteX8" fmla="*/ 557813 w 2122915"/>
                <a:gd name="connsiteY8" fmla="*/ 2043999 h 2241419"/>
                <a:gd name="connsiteX9" fmla="*/ 693379 w 2122915"/>
                <a:gd name="connsiteY9" fmla="*/ 2049998 h 2241419"/>
                <a:gd name="connsiteX10" fmla="*/ 704177 w 2122915"/>
                <a:gd name="connsiteY10" fmla="*/ 1962420 h 2241419"/>
                <a:gd name="connsiteX11" fmla="*/ 820747 w 2122915"/>
                <a:gd name="connsiteY11" fmla="*/ 1928032 h 2241419"/>
                <a:gd name="connsiteX12" fmla="*/ 1209520 w 2122915"/>
                <a:gd name="connsiteY12" fmla="*/ 1944818 h 2241419"/>
                <a:gd name="connsiteX13" fmla="*/ 1203828 w 2122915"/>
                <a:gd name="connsiteY13" fmla="*/ 1695947 h 2241419"/>
                <a:gd name="connsiteX14" fmla="*/ 1570642 w 2122915"/>
                <a:gd name="connsiteY14" fmla="*/ 1697858 h 2241419"/>
                <a:gd name="connsiteX15" fmla="*/ 1591594 w 2122915"/>
                <a:gd name="connsiteY15" fmla="*/ 1240592 h 2241419"/>
                <a:gd name="connsiteX16" fmla="*/ 1894558 w 2122915"/>
                <a:gd name="connsiteY16" fmla="*/ 49504 h 2241419"/>
                <a:gd name="connsiteX17" fmla="*/ 1693316 w 2122915"/>
                <a:gd name="connsiteY17" fmla="*/ 45215 h 2241419"/>
                <a:gd name="connsiteX18" fmla="*/ 1684333 w 2122915"/>
                <a:gd name="connsiteY18" fmla="*/ 146790 h 2241419"/>
                <a:gd name="connsiteX19" fmla="*/ 1422318 w 2122915"/>
                <a:gd name="connsiteY19" fmla="*/ 143911 h 2241419"/>
                <a:gd name="connsiteX20" fmla="*/ 1410800 w 2122915"/>
                <a:gd name="connsiteY20" fmla="*/ 86326 h 2241419"/>
                <a:gd name="connsiteX21" fmla="*/ 1177579 w 2122915"/>
                <a:gd name="connsiteY21" fmla="*/ 83446 h 2241419"/>
                <a:gd name="connsiteX22" fmla="*/ 1181577 w 2122915"/>
                <a:gd name="connsiteY22" fmla="*/ 137514 h 2241419"/>
                <a:gd name="connsiteX23" fmla="*/ 653323 w 2122915"/>
                <a:gd name="connsiteY23" fmla="*/ 148118 h 2241419"/>
                <a:gd name="connsiteX24" fmla="*/ 674618 w 2122915"/>
                <a:gd name="connsiteY24" fmla="*/ 909752 h 2241419"/>
                <a:gd name="connsiteX25" fmla="*/ 654620 w 2122915"/>
                <a:gd name="connsiteY25" fmla="*/ 1140905 h 2241419"/>
                <a:gd name="connsiteX26" fmla="*/ 252845 w 2122915"/>
                <a:gd name="connsiteY26" fmla="*/ 1127723 h 2241419"/>
                <a:gd name="connsiteX27" fmla="*/ 216213 w 2122915"/>
                <a:gd name="connsiteY27" fmla="*/ 1160951 h 2241419"/>
                <a:gd name="connsiteX28" fmla="*/ 210643 w 2122915"/>
                <a:gd name="connsiteY28" fmla="*/ 1470881 h 2241419"/>
                <a:gd name="connsiteX29" fmla="*/ 461754 w 2122915"/>
                <a:gd name="connsiteY29" fmla="*/ 1464784 h 2241419"/>
                <a:gd name="connsiteX30" fmla="*/ 462249 w 2122915"/>
                <a:gd name="connsiteY30" fmla="*/ 1576368 h 2241419"/>
                <a:gd name="connsiteX31" fmla="*/ 12713 w 2122915"/>
                <a:gd name="connsiteY31" fmla="*/ 1532848 h 2241419"/>
                <a:gd name="connsiteX32" fmla="*/ 12220 w 2122915"/>
                <a:gd name="connsiteY32" fmla="*/ 5542 h 22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22915" h="2241419">
                  <a:moveTo>
                    <a:pt x="12220" y="5542"/>
                  </a:moveTo>
                  <a:lnTo>
                    <a:pt x="2122915" y="0"/>
                  </a:lnTo>
                  <a:cubicBezTo>
                    <a:pt x="2121028" y="1020461"/>
                    <a:pt x="2111964" y="1217441"/>
                    <a:pt x="2110077" y="2237902"/>
                  </a:cubicBezTo>
                  <a:lnTo>
                    <a:pt x="0" y="2241419"/>
                  </a:lnTo>
                  <a:cubicBezTo>
                    <a:pt x="743" y="2173499"/>
                    <a:pt x="12289" y="1601722"/>
                    <a:pt x="13032" y="1533802"/>
                  </a:cubicBezTo>
                  <a:lnTo>
                    <a:pt x="464353" y="1576126"/>
                  </a:lnTo>
                  <a:cubicBezTo>
                    <a:pt x="464005" y="1592474"/>
                    <a:pt x="463656" y="1608822"/>
                    <a:pt x="463308" y="1625170"/>
                  </a:cubicBezTo>
                  <a:lnTo>
                    <a:pt x="527133" y="1626447"/>
                  </a:lnTo>
                  <a:cubicBezTo>
                    <a:pt x="531887" y="1670859"/>
                    <a:pt x="531671" y="1915754"/>
                    <a:pt x="557813" y="2043999"/>
                  </a:cubicBezTo>
                  <a:cubicBezTo>
                    <a:pt x="552929" y="2059405"/>
                    <a:pt x="695146" y="2034535"/>
                    <a:pt x="693379" y="2049998"/>
                  </a:cubicBezTo>
                  <a:cubicBezTo>
                    <a:pt x="703376" y="2052198"/>
                    <a:pt x="682949" y="1982748"/>
                    <a:pt x="704177" y="1962420"/>
                  </a:cubicBezTo>
                  <a:cubicBezTo>
                    <a:pt x="744600" y="1957688"/>
                    <a:pt x="761717" y="1950361"/>
                    <a:pt x="820747" y="1928032"/>
                  </a:cubicBezTo>
                  <a:lnTo>
                    <a:pt x="1209520" y="1944818"/>
                  </a:lnTo>
                  <a:lnTo>
                    <a:pt x="1203828" y="1695947"/>
                  </a:lnTo>
                  <a:lnTo>
                    <a:pt x="1570642" y="1697858"/>
                  </a:lnTo>
                  <a:lnTo>
                    <a:pt x="1591594" y="1240592"/>
                  </a:lnTo>
                  <a:lnTo>
                    <a:pt x="1894558" y="49504"/>
                  </a:lnTo>
                  <a:lnTo>
                    <a:pt x="1693316" y="45215"/>
                  </a:lnTo>
                  <a:lnTo>
                    <a:pt x="1684333" y="146790"/>
                  </a:lnTo>
                  <a:lnTo>
                    <a:pt x="1422318" y="143911"/>
                  </a:lnTo>
                  <a:lnTo>
                    <a:pt x="1410800" y="86326"/>
                  </a:lnTo>
                  <a:lnTo>
                    <a:pt x="1177579" y="83446"/>
                  </a:lnTo>
                  <a:lnTo>
                    <a:pt x="1181577" y="137514"/>
                  </a:lnTo>
                  <a:lnTo>
                    <a:pt x="653323" y="148118"/>
                  </a:lnTo>
                  <a:lnTo>
                    <a:pt x="674618" y="909752"/>
                  </a:lnTo>
                  <a:lnTo>
                    <a:pt x="654620" y="1140905"/>
                  </a:lnTo>
                  <a:lnTo>
                    <a:pt x="252845" y="1127723"/>
                  </a:lnTo>
                  <a:cubicBezTo>
                    <a:pt x="291741" y="1133041"/>
                    <a:pt x="216907" y="1117243"/>
                    <a:pt x="216213" y="1160951"/>
                  </a:cubicBezTo>
                  <a:lnTo>
                    <a:pt x="210643" y="1470881"/>
                  </a:lnTo>
                  <a:lnTo>
                    <a:pt x="461754" y="1464784"/>
                  </a:lnTo>
                  <a:lnTo>
                    <a:pt x="462249" y="1576368"/>
                  </a:lnTo>
                  <a:lnTo>
                    <a:pt x="12713" y="1532848"/>
                  </a:lnTo>
                  <a:cubicBezTo>
                    <a:pt x="13174" y="892695"/>
                    <a:pt x="11759" y="645695"/>
                    <a:pt x="12220" y="5542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7968B402-A516-47D1-B55D-1019043BC71D}"/>
                </a:ext>
              </a:extLst>
            </p:cNvPr>
            <p:cNvSpPr txBox="1"/>
            <p:nvPr/>
          </p:nvSpPr>
          <p:spPr>
            <a:xfrm rot="276367">
              <a:off x="7761305" y="4203995"/>
              <a:ext cx="1690190" cy="581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he-IL" sz="1200" b="1" dirty="0">
                  <a:solidFill>
                    <a:srgbClr val="1A00DE"/>
                  </a:solidFill>
                  <a:latin typeface="Arial Narrow" panose="020B0606020202030204" pitchFamily="34" charset="0"/>
                </a:rPr>
                <a:t>מבצע סיני</a:t>
              </a:r>
            </a:p>
          </p:txBody>
        </p:sp>
        <p:sp>
          <p:nvSpPr>
            <p:cNvPr id="21" name="TextBox 48">
              <a:extLst>
                <a:ext uri="{FF2B5EF4-FFF2-40B4-BE49-F238E27FC236}">
                  <a16:creationId xmlns:a16="http://schemas.microsoft.com/office/drawing/2014/main" id="{CAC9F97B-CB8A-471E-9F61-F1D8EC4EB0EE}"/>
                </a:ext>
              </a:extLst>
            </p:cNvPr>
            <p:cNvSpPr txBox="1"/>
            <p:nvPr/>
          </p:nvSpPr>
          <p:spPr>
            <a:xfrm rot="16200000">
              <a:off x="9318721" y="5627012"/>
              <a:ext cx="1690189" cy="581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he-IL" sz="1200" b="1" dirty="0">
                  <a:solidFill>
                    <a:srgbClr val="1A00DE"/>
                  </a:solidFill>
                  <a:latin typeface="Arial Narrow" panose="020B0606020202030204" pitchFamily="34" charset="0"/>
                </a:rPr>
                <a:t>גבעתי</a:t>
              </a:r>
            </a:p>
          </p:txBody>
        </p:sp>
        <p:sp>
          <p:nvSpPr>
            <p:cNvPr id="22" name="TextBox 49">
              <a:extLst>
                <a:ext uri="{FF2B5EF4-FFF2-40B4-BE49-F238E27FC236}">
                  <a16:creationId xmlns:a16="http://schemas.microsoft.com/office/drawing/2014/main" id="{3A0A2F76-D0DA-4086-BB72-149735942A4D}"/>
                </a:ext>
              </a:extLst>
            </p:cNvPr>
            <p:cNvSpPr txBox="1"/>
            <p:nvPr/>
          </p:nvSpPr>
          <p:spPr>
            <a:xfrm>
              <a:off x="8008968" y="1846003"/>
              <a:ext cx="1690189" cy="581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he-IL" sz="1200" b="1" dirty="0">
                  <a:solidFill>
                    <a:srgbClr val="1A00DE"/>
                  </a:solidFill>
                  <a:latin typeface="Arial Narrow" panose="020B0606020202030204" pitchFamily="34" charset="0"/>
                </a:rPr>
                <a:t>פילדלפיה</a:t>
              </a:r>
            </a:p>
          </p:txBody>
        </p:sp>
        <p:sp>
          <p:nvSpPr>
            <p:cNvPr id="23" name="TextBox 53">
              <a:extLst>
                <a:ext uri="{FF2B5EF4-FFF2-40B4-BE49-F238E27FC236}">
                  <a16:creationId xmlns:a16="http://schemas.microsoft.com/office/drawing/2014/main" id="{BD754D07-99B5-4882-82D0-23C327F84DFC}"/>
                </a:ext>
              </a:extLst>
            </p:cNvPr>
            <p:cNvSpPr txBox="1"/>
            <p:nvPr/>
          </p:nvSpPr>
          <p:spPr>
            <a:xfrm rot="16200000">
              <a:off x="7186318" y="3381282"/>
              <a:ext cx="1690189" cy="581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he-IL" sz="1200" b="1" dirty="0">
                  <a:solidFill>
                    <a:srgbClr val="1A00DE"/>
                  </a:solidFill>
                  <a:latin typeface="Arial Narrow" panose="020B0606020202030204" pitchFamily="34" charset="0"/>
                </a:rPr>
                <a:t>חזית חמש</a:t>
              </a:r>
            </a:p>
          </p:txBody>
        </p:sp>
        <p:sp>
          <p:nvSpPr>
            <p:cNvPr id="24" name="TextBox 54">
              <a:extLst>
                <a:ext uri="{FF2B5EF4-FFF2-40B4-BE49-F238E27FC236}">
                  <a16:creationId xmlns:a16="http://schemas.microsoft.com/office/drawing/2014/main" id="{7EF98959-2EE2-4B48-8110-0645B8195866}"/>
                </a:ext>
              </a:extLst>
            </p:cNvPr>
            <p:cNvSpPr txBox="1"/>
            <p:nvPr/>
          </p:nvSpPr>
          <p:spPr>
            <a:xfrm>
              <a:off x="7367381" y="5752057"/>
              <a:ext cx="1690189" cy="581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he-IL" sz="1200" b="1" dirty="0">
                  <a:solidFill>
                    <a:srgbClr val="1A00DE"/>
                  </a:solidFill>
                  <a:latin typeface="Arial Narrow" panose="020B0606020202030204" pitchFamily="34" charset="0"/>
                </a:rPr>
                <a:t>קרייתי</a:t>
              </a:r>
            </a:p>
          </p:txBody>
        </p:sp>
        <p:sp>
          <p:nvSpPr>
            <p:cNvPr id="25" name="Freeform 45">
              <a:extLst>
                <a:ext uri="{FF2B5EF4-FFF2-40B4-BE49-F238E27FC236}">
                  <a16:creationId xmlns:a16="http://schemas.microsoft.com/office/drawing/2014/main" id="{7A8644AD-770A-4BA2-AA32-69A0C9E75E82}"/>
                </a:ext>
              </a:extLst>
            </p:cNvPr>
            <p:cNvSpPr/>
            <p:nvPr/>
          </p:nvSpPr>
          <p:spPr>
            <a:xfrm>
              <a:off x="6640231" y="1699466"/>
              <a:ext cx="4437344" cy="5304581"/>
            </a:xfrm>
            <a:custGeom>
              <a:avLst/>
              <a:gdLst>
                <a:gd name="connsiteX0" fmla="*/ 2623558 w 2623558"/>
                <a:gd name="connsiteY0" fmla="*/ 0 h 3136307"/>
                <a:gd name="connsiteX1" fmla="*/ 2127902 w 2623558"/>
                <a:gd name="connsiteY1" fmla="*/ 1854437 h 3136307"/>
                <a:gd name="connsiteX2" fmla="*/ 2110811 w 2623558"/>
                <a:gd name="connsiteY2" fmla="*/ 2589376 h 3136307"/>
                <a:gd name="connsiteX3" fmla="*/ 1538243 w 2623558"/>
                <a:gd name="connsiteY3" fmla="*/ 2580830 h 3136307"/>
                <a:gd name="connsiteX4" fmla="*/ 1538243 w 2623558"/>
                <a:gd name="connsiteY4" fmla="*/ 2973937 h 3136307"/>
                <a:gd name="connsiteX5" fmla="*/ 948583 w 2623558"/>
                <a:gd name="connsiteY5" fmla="*/ 2948299 h 3136307"/>
                <a:gd name="connsiteX6" fmla="*/ 752029 w 2623558"/>
                <a:gd name="connsiteY6" fmla="*/ 2999574 h 3136307"/>
                <a:gd name="connsiteX7" fmla="*/ 743484 w 2623558"/>
                <a:gd name="connsiteY7" fmla="*/ 3136307 h 3136307"/>
                <a:gd name="connsiteX8" fmla="*/ 521293 w 2623558"/>
                <a:gd name="connsiteY8" fmla="*/ 3127761 h 3136307"/>
                <a:gd name="connsiteX9" fmla="*/ 478564 w 2623558"/>
                <a:gd name="connsiteY9" fmla="*/ 2469735 h 3136307"/>
                <a:gd name="connsiteX10" fmla="*/ 384560 w 2623558"/>
                <a:gd name="connsiteY10" fmla="*/ 2469735 h 3136307"/>
                <a:gd name="connsiteX11" fmla="*/ 376015 w 2623558"/>
                <a:gd name="connsiteY11" fmla="*/ 2221907 h 3136307"/>
                <a:gd name="connsiteX12" fmla="*/ 0 w 2623558"/>
                <a:gd name="connsiteY12" fmla="*/ 2230452 h 3136307"/>
                <a:gd name="connsiteX13" fmla="*/ 0 w 2623558"/>
                <a:gd name="connsiteY13" fmla="*/ 1726251 h 3136307"/>
                <a:gd name="connsiteX14" fmla="*/ 51274 w 2623558"/>
                <a:gd name="connsiteY14" fmla="*/ 1692067 h 3136307"/>
                <a:gd name="connsiteX15" fmla="*/ 683663 w 2623558"/>
                <a:gd name="connsiteY15" fmla="*/ 1717705 h 3136307"/>
                <a:gd name="connsiteX16" fmla="*/ 717846 w 2623558"/>
                <a:gd name="connsiteY16" fmla="*/ 1333144 h 3136307"/>
                <a:gd name="connsiteX17" fmla="*/ 692209 w 2623558"/>
                <a:gd name="connsiteY17" fmla="*/ 153824 h 3136307"/>
                <a:gd name="connsiteX18" fmla="*/ 1504059 w 2623558"/>
                <a:gd name="connsiteY18" fmla="*/ 145279 h 3136307"/>
                <a:gd name="connsiteX19" fmla="*/ 1504059 w 2623558"/>
                <a:gd name="connsiteY19" fmla="*/ 68366 h 3136307"/>
                <a:gd name="connsiteX20" fmla="*/ 1871529 w 2623558"/>
                <a:gd name="connsiteY20" fmla="*/ 59821 h 3136307"/>
                <a:gd name="connsiteX21" fmla="*/ 1871529 w 2623558"/>
                <a:gd name="connsiteY21" fmla="*/ 162370 h 3136307"/>
                <a:gd name="connsiteX22" fmla="*/ 2256089 w 2623558"/>
                <a:gd name="connsiteY22" fmla="*/ 162370 h 3136307"/>
                <a:gd name="connsiteX23" fmla="*/ 2290272 w 2623558"/>
                <a:gd name="connsiteY23" fmla="*/ 162370 h 3136307"/>
                <a:gd name="connsiteX24" fmla="*/ 2307364 w 2623558"/>
                <a:gd name="connsiteY24" fmla="*/ 128187 h 3136307"/>
                <a:gd name="connsiteX25" fmla="*/ 2307364 w 2623558"/>
                <a:gd name="connsiteY25" fmla="*/ 8546 h 3136307"/>
                <a:gd name="connsiteX26" fmla="*/ 2623558 w 2623558"/>
                <a:gd name="connsiteY26" fmla="*/ 0 h 3136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23558" h="3136307">
                  <a:moveTo>
                    <a:pt x="2623558" y="0"/>
                  </a:moveTo>
                  <a:lnTo>
                    <a:pt x="2127902" y="1854437"/>
                  </a:lnTo>
                  <a:lnTo>
                    <a:pt x="2110811" y="2589376"/>
                  </a:lnTo>
                  <a:lnTo>
                    <a:pt x="1538243" y="2580830"/>
                  </a:lnTo>
                  <a:lnTo>
                    <a:pt x="1538243" y="2973937"/>
                  </a:lnTo>
                  <a:lnTo>
                    <a:pt x="948583" y="2948299"/>
                  </a:lnTo>
                  <a:lnTo>
                    <a:pt x="752029" y="2999574"/>
                  </a:lnTo>
                  <a:lnTo>
                    <a:pt x="743484" y="3136307"/>
                  </a:lnTo>
                  <a:lnTo>
                    <a:pt x="521293" y="3127761"/>
                  </a:lnTo>
                  <a:lnTo>
                    <a:pt x="478564" y="2469735"/>
                  </a:lnTo>
                  <a:lnTo>
                    <a:pt x="384560" y="2469735"/>
                  </a:lnTo>
                  <a:lnTo>
                    <a:pt x="376015" y="2221907"/>
                  </a:lnTo>
                  <a:lnTo>
                    <a:pt x="0" y="2230452"/>
                  </a:lnTo>
                  <a:lnTo>
                    <a:pt x="0" y="1726251"/>
                  </a:lnTo>
                  <a:lnTo>
                    <a:pt x="51274" y="1692067"/>
                  </a:lnTo>
                  <a:lnTo>
                    <a:pt x="683663" y="1717705"/>
                  </a:lnTo>
                  <a:lnTo>
                    <a:pt x="717846" y="1333144"/>
                  </a:lnTo>
                  <a:lnTo>
                    <a:pt x="692209" y="153824"/>
                  </a:lnTo>
                  <a:lnTo>
                    <a:pt x="1504059" y="145279"/>
                  </a:lnTo>
                  <a:lnTo>
                    <a:pt x="1504059" y="68366"/>
                  </a:lnTo>
                  <a:lnTo>
                    <a:pt x="1871529" y="59821"/>
                  </a:lnTo>
                  <a:lnTo>
                    <a:pt x="1871529" y="162370"/>
                  </a:lnTo>
                  <a:lnTo>
                    <a:pt x="2256089" y="162370"/>
                  </a:lnTo>
                  <a:lnTo>
                    <a:pt x="2290272" y="162370"/>
                  </a:lnTo>
                  <a:lnTo>
                    <a:pt x="2307364" y="128187"/>
                  </a:lnTo>
                  <a:lnTo>
                    <a:pt x="2307364" y="8546"/>
                  </a:lnTo>
                  <a:lnTo>
                    <a:pt x="2623558" y="0"/>
                  </a:lnTo>
                  <a:close/>
                </a:path>
              </a:pathLst>
            </a:custGeom>
            <a:noFill/>
            <a:ln w="31750">
              <a:solidFill>
                <a:srgbClr val="1A00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3">
            <a:extLst>
              <a:ext uri="{FF2B5EF4-FFF2-40B4-BE49-F238E27FC236}">
                <a16:creationId xmlns:a16="http://schemas.microsoft.com/office/drawing/2014/main" id="{D04360AE-354D-4384-B715-E3CD1174BBB7}"/>
              </a:ext>
            </a:extLst>
          </p:cNvPr>
          <p:cNvSpPr txBox="1"/>
          <p:nvPr/>
        </p:nvSpPr>
        <p:spPr>
          <a:xfrm>
            <a:off x="8410604" y="384016"/>
            <a:ext cx="302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מצב קיים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910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917710" y="3245169"/>
            <a:ext cx="37072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התחדשות עירונית היא </a:t>
            </a:r>
            <a:r>
              <a:rPr lang="he-IL" sz="3000" dirty="0">
                <a:solidFill>
                  <a:srgbClr val="FF0000"/>
                </a:solidFill>
                <a:latin typeface="Arial Narrow" panose="020B0606020202030204" pitchFamily="34" charset="0"/>
              </a:rPr>
              <a:t>לא</a:t>
            </a:r>
            <a:r>
              <a:rPr lang="he-IL" sz="2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רק</a:t>
            </a:r>
          </a:p>
        </p:txBody>
      </p:sp>
      <p:pic>
        <p:nvPicPr>
          <p:cNvPr id="11" name="תמונה 3" descr="תמונת פתיחה 02">
            <a:extLst>
              <a:ext uri="{FF2B5EF4-FFF2-40B4-BE49-F238E27FC236}">
                <a16:creationId xmlns:a16="http://schemas.microsoft.com/office/drawing/2014/main" id="{E3FED7AD-9E42-4108-B80D-AEED63472AE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/>
          <a:stretch/>
        </p:blipFill>
        <p:spPr>
          <a:xfrm>
            <a:off x="574106" y="629402"/>
            <a:ext cx="7350694" cy="551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11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37482" y="3314742"/>
            <a:ext cx="418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מהי התחדשות עירונית </a:t>
            </a:r>
            <a:r>
              <a:rPr lang="he-IL" sz="24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מרקמית</a:t>
            </a:r>
            <a:r>
              <a:rPr lang="he-IL" sz="2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019456" y="584360"/>
            <a:ext cx="4546212" cy="5460764"/>
            <a:chOff x="3328767" y="692209"/>
            <a:chExt cx="4546212" cy="54607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3328767" y="692209"/>
              <a:ext cx="4546212" cy="54607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254968">
              <a:off x="4304947" y="3576892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מבצע סיני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59666" y="4965617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קרייתי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5400000">
              <a:off x="6350597" y="4367423"/>
              <a:ext cx="8864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גבעתי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5400000">
              <a:off x="4197392" y="2273344"/>
              <a:ext cx="11250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חזית חמש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77927" y="1096502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פילדלפיה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930135" y="1993974"/>
              <a:ext cx="982825" cy="1397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681302" y="2935286"/>
              <a:ext cx="982825" cy="13976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609937" y="3213605"/>
              <a:ext cx="982825" cy="139762"/>
            </a:xfrm>
            <a:prstGeom prst="rect">
              <a:avLst/>
            </a:prstGeom>
          </p:spPr>
        </p:pic>
      </p:grpSp>
      <p:sp>
        <p:nvSpPr>
          <p:cNvPr id="2" name="Freeform 1"/>
          <p:cNvSpPr/>
          <p:nvPr/>
        </p:nvSpPr>
        <p:spPr>
          <a:xfrm>
            <a:off x="6953250" y="1283493"/>
            <a:ext cx="409575" cy="221457"/>
          </a:xfrm>
          <a:custGeom>
            <a:avLst/>
            <a:gdLst>
              <a:gd name="connsiteX0" fmla="*/ 0 w 400050"/>
              <a:gd name="connsiteY0" fmla="*/ 0 h 221457"/>
              <a:gd name="connsiteX1" fmla="*/ 400050 w 400050"/>
              <a:gd name="connsiteY1" fmla="*/ 0 h 221457"/>
              <a:gd name="connsiteX2" fmla="*/ 342900 w 400050"/>
              <a:gd name="connsiteY2" fmla="*/ 221457 h 221457"/>
              <a:gd name="connsiteX3" fmla="*/ 195262 w 400050"/>
              <a:gd name="connsiteY3" fmla="*/ 176213 h 221457"/>
              <a:gd name="connsiteX4" fmla="*/ 104775 w 400050"/>
              <a:gd name="connsiteY4" fmla="*/ 130969 h 221457"/>
              <a:gd name="connsiteX5" fmla="*/ 85725 w 400050"/>
              <a:gd name="connsiteY5" fmla="*/ 64294 h 221457"/>
              <a:gd name="connsiteX6" fmla="*/ 57150 w 400050"/>
              <a:gd name="connsiteY6" fmla="*/ 38100 h 221457"/>
              <a:gd name="connsiteX7" fmla="*/ 0 w 400050"/>
              <a:gd name="connsiteY7" fmla="*/ 0 h 221457"/>
              <a:gd name="connsiteX0" fmla="*/ 0 w 400050"/>
              <a:gd name="connsiteY0" fmla="*/ 0 h 221457"/>
              <a:gd name="connsiteX1" fmla="*/ 400050 w 400050"/>
              <a:gd name="connsiteY1" fmla="*/ 0 h 221457"/>
              <a:gd name="connsiteX2" fmla="*/ 342900 w 400050"/>
              <a:gd name="connsiteY2" fmla="*/ 221457 h 221457"/>
              <a:gd name="connsiteX3" fmla="*/ 195262 w 400050"/>
              <a:gd name="connsiteY3" fmla="*/ 176213 h 221457"/>
              <a:gd name="connsiteX4" fmla="*/ 90821 w 400050"/>
              <a:gd name="connsiteY4" fmla="*/ 126207 h 221457"/>
              <a:gd name="connsiteX5" fmla="*/ 85725 w 400050"/>
              <a:gd name="connsiteY5" fmla="*/ 64294 h 221457"/>
              <a:gd name="connsiteX6" fmla="*/ 57150 w 400050"/>
              <a:gd name="connsiteY6" fmla="*/ 38100 h 221457"/>
              <a:gd name="connsiteX7" fmla="*/ 0 w 400050"/>
              <a:gd name="connsiteY7" fmla="*/ 0 h 221457"/>
              <a:gd name="connsiteX0" fmla="*/ 0 w 400050"/>
              <a:gd name="connsiteY0" fmla="*/ 0 h 221457"/>
              <a:gd name="connsiteX1" fmla="*/ 400050 w 400050"/>
              <a:gd name="connsiteY1" fmla="*/ 0 h 221457"/>
              <a:gd name="connsiteX2" fmla="*/ 342900 w 400050"/>
              <a:gd name="connsiteY2" fmla="*/ 221457 h 221457"/>
              <a:gd name="connsiteX3" fmla="*/ 195262 w 400050"/>
              <a:gd name="connsiteY3" fmla="*/ 176213 h 221457"/>
              <a:gd name="connsiteX4" fmla="*/ 90821 w 400050"/>
              <a:gd name="connsiteY4" fmla="*/ 126207 h 221457"/>
              <a:gd name="connsiteX5" fmla="*/ 36882 w 400050"/>
              <a:gd name="connsiteY5" fmla="*/ 119063 h 221457"/>
              <a:gd name="connsiteX6" fmla="*/ 57150 w 400050"/>
              <a:gd name="connsiteY6" fmla="*/ 38100 h 221457"/>
              <a:gd name="connsiteX7" fmla="*/ 0 w 400050"/>
              <a:gd name="connsiteY7" fmla="*/ 0 h 221457"/>
              <a:gd name="connsiteX0" fmla="*/ 0 w 400050"/>
              <a:gd name="connsiteY0" fmla="*/ 0 h 221457"/>
              <a:gd name="connsiteX1" fmla="*/ 400050 w 400050"/>
              <a:gd name="connsiteY1" fmla="*/ 0 h 221457"/>
              <a:gd name="connsiteX2" fmla="*/ 342900 w 400050"/>
              <a:gd name="connsiteY2" fmla="*/ 221457 h 221457"/>
              <a:gd name="connsiteX3" fmla="*/ 195262 w 400050"/>
              <a:gd name="connsiteY3" fmla="*/ 176213 h 221457"/>
              <a:gd name="connsiteX4" fmla="*/ 90821 w 400050"/>
              <a:gd name="connsiteY4" fmla="*/ 126207 h 221457"/>
              <a:gd name="connsiteX5" fmla="*/ 36882 w 400050"/>
              <a:gd name="connsiteY5" fmla="*/ 119063 h 221457"/>
              <a:gd name="connsiteX6" fmla="*/ 17610 w 400050"/>
              <a:gd name="connsiteY6" fmla="*/ 71438 h 221457"/>
              <a:gd name="connsiteX7" fmla="*/ 0 w 400050"/>
              <a:gd name="connsiteY7" fmla="*/ 0 h 221457"/>
              <a:gd name="connsiteX0" fmla="*/ 0 w 400050"/>
              <a:gd name="connsiteY0" fmla="*/ 0 h 221457"/>
              <a:gd name="connsiteX1" fmla="*/ 400050 w 400050"/>
              <a:gd name="connsiteY1" fmla="*/ 0 h 221457"/>
              <a:gd name="connsiteX2" fmla="*/ 342900 w 400050"/>
              <a:gd name="connsiteY2" fmla="*/ 221457 h 221457"/>
              <a:gd name="connsiteX3" fmla="*/ 195262 w 400050"/>
              <a:gd name="connsiteY3" fmla="*/ 176213 h 221457"/>
              <a:gd name="connsiteX4" fmla="*/ 90821 w 400050"/>
              <a:gd name="connsiteY4" fmla="*/ 126207 h 221457"/>
              <a:gd name="connsiteX5" fmla="*/ 25253 w 400050"/>
              <a:gd name="connsiteY5" fmla="*/ 116682 h 221457"/>
              <a:gd name="connsiteX6" fmla="*/ 17610 w 400050"/>
              <a:gd name="connsiteY6" fmla="*/ 71438 h 221457"/>
              <a:gd name="connsiteX7" fmla="*/ 0 w 400050"/>
              <a:gd name="connsiteY7" fmla="*/ 0 h 22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050" h="221457">
                <a:moveTo>
                  <a:pt x="0" y="0"/>
                </a:moveTo>
                <a:lnTo>
                  <a:pt x="400050" y="0"/>
                </a:lnTo>
                <a:lnTo>
                  <a:pt x="342900" y="221457"/>
                </a:lnTo>
                <a:lnTo>
                  <a:pt x="195262" y="176213"/>
                </a:lnTo>
                <a:lnTo>
                  <a:pt x="90821" y="126207"/>
                </a:lnTo>
                <a:lnTo>
                  <a:pt x="25253" y="116682"/>
                </a:lnTo>
                <a:lnTo>
                  <a:pt x="17610" y="71438"/>
                </a:lnTo>
                <a:lnTo>
                  <a:pt x="0" y="0"/>
                </a:lnTo>
                <a:close/>
              </a:path>
            </a:pathLst>
          </a:custGeom>
          <a:solidFill>
            <a:srgbClr val="A0A2AE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reeform 2"/>
          <p:cNvSpPr/>
          <p:nvPr/>
        </p:nvSpPr>
        <p:spPr>
          <a:xfrm>
            <a:off x="7004124" y="1404938"/>
            <a:ext cx="330127" cy="119062"/>
          </a:xfrm>
          <a:custGeom>
            <a:avLst/>
            <a:gdLst>
              <a:gd name="connsiteX0" fmla="*/ 0 w 290513"/>
              <a:gd name="connsiteY0" fmla="*/ 0 h 104775"/>
              <a:gd name="connsiteX1" fmla="*/ 290513 w 290513"/>
              <a:gd name="connsiteY1" fmla="*/ 0 h 104775"/>
              <a:gd name="connsiteX2" fmla="*/ 257175 w 290513"/>
              <a:gd name="connsiteY2" fmla="*/ 104775 h 104775"/>
              <a:gd name="connsiteX3" fmla="*/ 123825 w 290513"/>
              <a:gd name="connsiteY3" fmla="*/ 52387 h 104775"/>
              <a:gd name="connsiteX4" fmla="*/ 0 w 290513"/>
              <a:gd name="connsiteY4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513" h="104775">
                <a:moveTo>
                  <a:pt x="0" y="0"/>
                </a:moveTo>
                <a:lnTo>
                  <a:pt x="290513" y="0"/>
                </a:lnTo>
                <a:lnTo>
                  <a:pt x="257175" y="104775"/>
                </a:lnTo>
                <a:lnTo>
                  <a:pt x="123825" y="52387"/>
                </a:lnTo>
                <a:lnTo>
                  <a:pt x="0" y="0"/>
                </a:lnTo>
                <a:close/>
              </a:path>
            </a:pathLst>
          </a:custGeom>
          <a:solidFill>
            <a:srgbClr val="757860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614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52345" r="14743" b="19117"/>
          <a:stretch/>
        </p:blipFill>
        <p:spPr>
          <a:xfrm>
            <a:off x="568170" y="1371600"/>
            <a:ext cx="11036713" cy="4816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מטרות ועקרונות התכנון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53777D60-710D-4DBE-996D-6D37A1FA058E}"/>
              </a:ext>
            </a:extLst>
          </p:cNvPr>
          <p:cNvSpPr/>
          <p:nvPr/>
        </p:nvSpPr>
        <p:spPr>
          <a:xfrm>
            <a:off x="568170" y="1302784"/>
            <a:ext cx="11055660" cy="49252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TextBox 21"/>
          <p:cNvSpPr txBox="1"/>
          <p:nvPr/>
        </p:nvSpPr>
        <p:spPr>
          <a:xfrm>
            <a:off x="6603316" y="1651358"/>
            <a:ext cx="4670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מרחב ציבורי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מזמין להולכי רגל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יצירת</a:t>
            </a:r>
            <a:r>
              <a:rPr lang="he-IL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שלד ירוק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נגישות רגלית למוסדות ציבור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מסחר שכונתי נגיש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מגוון שטחים פתוחים בגדלים שונים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960" y="1651358"/>
            <a:ext cx="30006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יצירת</a:t>
            </a:r>
            <a:r>
              <a:rPr lang="he-IL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דירות מיוחדות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לתושבי השכונה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מיעוט שכנים לכניסה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מיעוט דירות לקומה 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שטחי חוץ משמעותיים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כניסה פרטית לדירות הקרקע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דופלקסים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- יתאפשרו בכל הבניינים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2467" y="1685925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9135" y="1683874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2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70639" y="1685395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1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56972" y="1651358"/>
            <a:ext cx="2771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שמירה על </a:t>
            </a: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מרקם שכונתי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בינוי מרקמי בממוצע של 6.5 קומות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בינוי מגוון ולא חזרתי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שמירה על ערכים קיימים בשכונה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שמירה ככל הניתן על חלקות מקור</a:t>
            </a:r>
          </a:p>
        </p:txBody>
      </p:sp>
      <p:pic>
        <p:nvPicPr>
          <p:cNvPr id="18" name="תמונה 2" descr="Hybrid_House03">
            <a:extLst>
              <a:ext uri="{FF2B5EF4-FFF2-40B4-BE49-F238E27FC236}">
                <a16:creationId xmlns:a16="http://schemas.microsoft.com/office/drawing/2014/main" id="{9BA215F1-0614-4A33-A5CD-B0A8CAFF3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79" y="3566833"/>
            <a:ext cx="2775385" cy="2519895"/>
          </a:xfrm>
          <a:prstGeom prst="rect">
            <a:avLst/>
          </a:prstGeom>
        </p:spPr>
      </p:pic>
      <p:pic>
        <p:nvPicPr>
          <p:cNvPr id="19" name="תמונה 2" descr="Hybrid_House02">
            <a:extLst>
              <a:ext uri="{FF2B5EF4-FFF2-40B4-BE49-F238E27FC236}">
                <a16:creationId xmlns:a16="http://schemas.microsoft.com/office/drawing/2014/main" id="{989DC2E2-1F88-41EF-9CDB-52DE9A2805E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4" t="36224" b="1"/>
          <a:stretch/>
        </p:blipFill>
        <p:spPr>
          <a:xfrm>
            <a:off x="4976271" y="3562853"/>
            <a:ext cx="2455256" cy="2523744"/>
          </a:xfrm>
          <a:prstGeom prst="rect">
            <a:avLst/>
          </a:prstGeom>
        </p:spPr>
      </p:pic>
      <p:pic>
        <p:nvPicPr>
          <p:cNvPr id="20" name="תמונה 37">
            <a:extLst>
              <a:ext uri="{FF2B5EF4-FFF2-40B4-BE49-F238E27FC236}">
                <a16:creationId xmlns:a16="http://schemas.microsoft.com/office/drawing/2014/main" id="{99858DBC-9B36-4DE6-ABB9-03902793AC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/>
          <a:stretch/>
        </p:blipFill>
        <p:spPr>
          <a:xfrm>
            <a:off x="8686797" y="3571997"/>
            <a:ext cx="263825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7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27477" y="1157420"/>
            <a:ext cx="3257043" cy="3912256"/>
            <a:chOff x="3328767" y="692209"/>
            <a:chExt cx="4546212" cy="546076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3328767" y="692209"/>
              <a:ext cx="4546212" cy="546076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254968">
              <a:off x="4358128" y="3510417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מבצע סיני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59666" y="4885846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קרייתי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5400000">
              <a:off x="6290702" y="4267116"/>
              <a:ext cx="1059453" cy="4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גבעתי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5400000">
              <a:off x="3964226" y="2186903"/>
              <a:ext cx="1618015" cy="4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חזית חמש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77927" y="1096502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פילדלפיה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930135" y="1993974"/>
              <a:ext cx="982825" cy="13976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681302" y="2935286"/>
              <a:ext cx="982825" cy="13976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609937" y="3213605"/>
              <a:ext cx="982825" cy="139762"/>
            </a:xfrm>
            <a:prstGeom prst="rect">
              <a:avLst/>
            </a:prstGeom>
          </p:spPr>
        </p:pic>
      </p:grpSp>
      <p:sp>
        <p:nvSpPr>
          <p:cNvPr id="28" name="Freeform 27"/>
          <p:cNvSpPr/>
          <p:nvPr/>
        </p:nvSpPr>
        <p:spPr>
          <a:xfrm>
            <a:off x="1207188" y="1328776"/>
            <a:ext cx="3126798" cy="3737901"/>
          </a:xfrm>
          <a:custGeom>
            <a:avLst/>
            <a:gdLst>
              <a:gd name="connsiteX0" fmla="*/ 2623558 w 2623558"/>
              <a:gd name="connsiteY0" fmla="*/ 0 h 3136307"/>
              <a:gd name="connsiteX1" fmla="*/ 2127902 w 2623558"/>
              <a:gd name="connsiteY1" fmla="*/ 1854437 h 3136307"/>
              <a:gd name="connsiteX2" fmla="*/ 2110811 w 2623558"/>
              <a:gd name="connsiteY2" fmla="*/ 2589376 h 3136307"/>
              <a:gd name="connsiteX3" fmla="*/ 1538243 w 2623558"/>
              <a:gd name="connsiteY3" fmla="*/ 2580830 h 3136307"/>
              <a:gd name="connsiteX4" fmla="*/ 1538243 w 2623558"/>
              <a:gd name="connsiteY4" fmla="*/ 2973937 h 3136307"/>
              <a:gd name="connsiteX5" fmla="*/ 948583 w 2623558"/>
              <a:gd name="connsiteY5" fmla="*/ 2948299 h 3136307"/>
              <a:gd name="connsiteX6" fmla="*/ 752029 w 2623558"/>
              <a:gd name="connsiteY6" fmla="*/ 2999574 h 3136307"/>
              <a:gd name="connsiteX7" fmla="*/ 743484 w 2623558"/>
              <a:gd name="connsiteY7" fmla="*/ 3136307 h 3136307"/>
              <a:gd name="connsiteX8" fmla="*/ 521293 w 2623558"/>
              <a:gd name="connsiteY8" fmla="*/ 3127761 h 3136307"/>
              <a:gd name="connsiteX9" fmla="*/ 478564 w 2623558"/>
              <a:gd name="connsiteY9" fmla="*/ 2469735 h 3136307"/>
              <a:gd name="connsiteX10" fmla="*/ 384560 w 2623558"/>
              <a:gd name="connsiteY10" fmla="*/ 2469735 h 3136307"/>
              <a:gd name="connsiteX11" fmla="*/ 376015 w 2623558"/>
              <a:gd name="connsiteY11" fmla="*/ 2221907 h 3136307"/>
              <a:gd name="connsiteX12" fmla="*/ 0 w 2623558"/>
              <a:gd name="connsiteY12" fmla="*/ 2230452 h 3136307"/>
              <a:gd name="connsiteX13" fmla="*/ 0 w 2623558"/>
              <a:gd name="connsiteY13" fmla="*/ 1726251 h 3136307"/>
              <a:gd name="connsiteX14" fmla="*/ 51274 w 2623558"/>
              <a:gd name="connsiteY14" fmla="*/ 1692067 h 3136307"/>
              <a:gd name="connsiteX15" fmla="*/ 683663 w 2623558"/>
              <a:gd name="connsiteY15" fmla="*/ 1717705 h 3136307"/>
              <a:gd name="connsiteX16" fmla="*/ 717846 w 2623558"/>
              <a:gd name="connsiteY16" fmla="*/ 1333144 h 3136307"/>
              <a:gd name="connsiteX17" fmla="*/ 692209 w 2623558"/>
              <a:gd name="connsiteY17" fmla="*/ 153824 h 3136307"/>
              <a:gd name="connsiteX18" fmla="*/ 1504059 w 2623558"/>
              <a:gd name="connsiteY18" fmla="*/ 145279 h 3136307"/>
              <a:gd name="connsiteX19" fmla="*/ 1504059 w 2623558"/>
              <a:gd name="connsiteY19" fmla="*/ 68366 h 3136307"/>
              <a:gd name="connsiteX20" fmla="*/ 1871529 w 2623558"/>
              <a:gd name="connsiteY20" fmla="*/ 59821 h 3136307"/>
              <a:gd name="connsiteX21" fmla="*/ 1871529 w 2623558"/>
              <a:gd name="connsiteY21" fmla="*/ 162370 h 3136307"/>
              <a:gd name="connsiteX22" fmla="*/ 2256089 w 2623558"/>
              <a:gd name="connsiteY22" fmla="*/ 162370 h 3136307"/>
              <a:gd name="connsiteX23" fmla="*/ 2290272 w 2623558"/>
              <a:gd name="connsiteY23" fmla="*/ 162370 h 3136307"/>
              <a:gd name="connsiteX24" fmla="*/ 2307364 w 2623558"/>
              <a:gd name="connsiteY24" fmla="*/ 128187 h 3136307"/>
              <a:gd name="connsiteX25" fmla="*/ 2307364 w 2623558"/>
              <a:gd name="connsiteY25" fmla="*/ 8546 h 3136307"/>
              <a:gd name="connsiteX26" fmla="*/ 2623558 w 2623558"/>
              <a:gd name="connsiteY26" fmla="*/ 0 h 313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623558" h="3136307">
                <a:moveTo>
                  <a:pt x="2623558" y="0"/>
                </a:moveTo>
                <a:lnTo>
                  <a:pt x="2127902" y="1854437"/>
                </a:lnTo>
                <a:lnTo>
                  <a:pt x="2110811" y="2589376"/>
                </a:lnTo>
                <a:lnTo>
                  <a:pt x="1538243" y="2580830"/>
                </a:lnTo>
                <a:lnTo>
                  <a:pt x="1538243" y="2973937"/>
                </a:lnTo>
                <a:lnTo>
                  <a:pt x="948583" y="2948299"/>
                </a:lnTo>
                <a:lnTo>
                  <a:pt x="752029" y="2999574"/>
                </a:lnTo>
                <a:lnTo>
                  <a:pt x="743484" y="3136307"/>
                </a:lnTo>
                <a:lnTo>
                  <a:pt x="521293" y="3127761"/>
                </a:lnTo>
                <a:lnTo>
                  <a:pt x="478564" y="2469735"/>
                </a:lnTo>
                <a:lnTo>
                  <a:pt x="384560" y="2469735"/>
                </a:lnTo>
                <a:lnTo>
                  <a:pt x="376015" y="2221907"/>
                </a:lnTo>
                <a:lnTo>
                  <a:pt x="0" y="2230452"/>
                </a:lnTo>
                <a:lnTo>
                  <a:pt x="0" y="1726251"/>
                </a:lnTo>
                <a:lnTo>
                  <a:pt x="51274" y="1692067"/>
                </a:lnTo>
                <a:lnTo>
                  <a:pt x="683663" y="1717705"/>
                </a:lnTo>
                <a:lnTo>
                  <a:pt x="717846" y="1333144"/>
                </a:lnTo>
                <a:lnTo>
                  <a:pt x="692209" y="153824"/>
                </a:lnTo>
                <a:lnTo>
                  <a:pt x="1504059" y="145279"/>
                </a:lnTo>
                <a:lnTo>
                  <a:pt x="1504059" y="68366"/>
                </a:lnTo>
                <a:lnTo>
                  <a:pt x="1871529" y="59821"/>
                </a:lnTo>
                <a:lnTo>
                  <a:pt x="1871529" y="162370"/>
                </a:lnTo>
                <a:lnTo>
                  <a:pt x="2256089" y="162370"/>
                </a:lnTo>
                <a:lnTo>
                  <a:pt x="2290272" y="162370"/>
                </a:lnTo>
                <a:lnTo>
                  <a:pt x="2307364" y="128187"/>
                </a:lnTo>
                <a:lnTo>
                  <a:pt x="2307364" y="8546"/>
                </a:lnTo>
                <a:lnTo>
                  <a:pt x="2623558" y="0"/>
                </a:lnTo>
                <a:close/>
              </a:path>
            </a:pathLst>
          </a:custGeom>
          <a:noFill/>
          <a:ln w="22225">
            <a:solidFill>
              <a:srgbClr val="1A0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6746191" y="1498958"/>
            <a:ext cx="4670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מרחב ציבורי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מזמין להולכי רגל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יצירת</a:t>
            </a:r>
            <a:r>
              <a:rPr lang="he-IL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שלד ירוק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נגישות רגלית למוסדות ציבור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מסחר שכונתי נגיש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מגוון שטחים פתוחים בגדלים שונים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מטרות ועקרונות התכנון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13514" y="1532995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1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C76FF0C-5D65-49C1-BFDA-8261D730FD48}"/>
              </a:ext>
            </a:extLst>
          </p:cNvPr>
          <p:cNvSpPr/>
          <p:nvPr/>
        </p:nvSpPr>
        <p:spPr>
          <a:xfrm>
            <a:off x="1838521" y="1008421"/>
            <a:ext cx="321971" cy="4842457"/>
          </a:xfrm>
          <a:custGeom>
            <a:avLst/>
            <a:gdLst>
              <a:gd name="connsiteX0" fmla="*/ 283335 w 321971"/>
              <a:gd name="connsiteY0" fmla="*/ 0 h 4842457"/>
              <a:gd name="connsiteX1" fmla="*/ 321971 w 321971"/>
              <a:gd name="connsiteY1" fmla="*/ 2292440 h 4842457"/>
              <a:gd name="connsiteX2" fmla="*/ 0 w 321971"/>
              <a:gd name="connsiteY2" fmla="*/ 4842457 h 484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971" h="4842457">
                <a:moveTo>
                  <a:pt x="283335" y="0"/>
                </a:moveTo>
                <a:lnTo>
                  <a:pt x="321971" y="2292440"/>
                </a:lnTo>
                <a:lnTo>
                  <a:pt x="0" y="4842457"/>
                </a:lnTo>
              </a:path>
            </a:pathLst>
          </a:custGeom>
          <a:noFill/>
          <a:ln w="76200">
            <a:solidFill>
              <a:srgbClr val="FF0909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DBE0F1BB-FC2D-45AB-921F-5966A5EBA6B3}"/>
              </a:ext>
            </a:extLst>
          </p:cNvPr>
          <p:cNvSpPr/>
          <p:nvPr/>
        </p:nvSpPr>
        <p:spPr>
          <a:xfrm>
            <a:off x="998591" y="3219810"/>
            <a:ext cx="3850783" cy="321972"/>
          </a:xfrm>
          <a:custGeom>
            <a:avLst/>
            <a:gdLst>
              <a:gd name="connsiteX0" fmla="*/ 3850783 w 3850783"/>
              <a:gd name="connsiteY0" fmla="*/ 321972 h 321972"/>
              <a:gd name="connsiteX1" fmla="*/ 1107583 w 3850783"/>
              <a:gd name="connsiteY1" fmla="*/ 51516 h 321972"/>
              <a:gd name="connsiteX2" fmla="*/ 0 w 3850783"/>
              <a:gd name="connsiteY2" fmla="*/ 0 h 32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0783" h="321972">
                <a:moveTo>
                  <a:pt x="3850783" y="321972"/>
                </a:moveTo>
                <a:lnTo>
                  <a:pt x="1107583" y="51516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0909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06201" y="5848586"/>
            <a:ext cx="754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דב הוז</a:t>
            </a:r>
          </a:p>
        </p:txBody>
      </p:sp>
      <p:sp>
        <p:nvSpPr>
          <p:cNvPr id="30" name="Down Arrow 29"/>
          <p:cNvSpPr/>
          <p:nvPr/>
        </p:nvSpPr>
        <p:spPr>
          <a:xfrm rot="439036">
            <a:off x="1785644" y="5412154"/>
            <a:ext cx="150799" cy="495300"/>
          </a:xfrm>
          <a:prstGeom prst="downArrow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638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127477" y="1157420"/>
            <a:ext cx="3257043" cy="3912256"/>
            <a:chOff x="3328767" y="692209"/>
            <a:chExt cx="4546212" cy="546076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3328767" y="692209"/>
              <a:ext cx="4546212" cy="546076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254968">
              <a:off x="4358128" y="3510417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מבצע סיני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59666" y="4885846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קרייתי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5400000">
              <a:off x="6290702" y="4267116"/>
              <a:ext cx="1059453" cy="4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גבעתי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5400000">
              <a:off x="3964226" y="2186903"/>
              <a:ext cx="1618015" cy="4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חזית חמש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77927" y="1096502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פילדלפיה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930135" y="1993974"/>
              <a:ext cx="982825" cy="13976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681302" y="2935286"/>
              <a:ext cx="982825" cy="13976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609937" y="3213605"/>
              <a:ext cx="982825" cy="139762"/>
            </a:xfrm>
            <a:prstGeom prst="rect">
              <a:avLst/>
            </a:prstGeom>
          </p:spPr>
        </p:pic>
      </p:grpSp>
      <p:sp>
        <p:nvSpPr>
          <p:cNvPr id="39" name="Freeform 38"/>
          <p:cNvSpPr/>
          <p:nvPr/>
        </p:nvSpPr>
        <p:spPr>
          <a:xfrm>
            <a:off x="1207188" y="1328776"/>
            <a:ext cx="3126798" cy="3737901"/>
          </a:xfrm>
          <a:custGeom>
            <a:avLst/>
            <a:gdLst>
              <a:gd name="connsiteX0" fmla="*/ 2623558 w 2623558"/>
              <a:gd name="connsiteY0" fmla="*/ 0 h 3136307"/>
              <a:gd name="connsiteX1" fmla="*/ 2127902 w 2623558"/>
              <a:gd name="connsiteY1" fmla="*/ 1854437 h 3136307"/>
              <a:gd name="connsiteX2" fmla="*/ 2110811 w 2623558"/>
              <a:gd name="connsiteY2" fmla="*/ 2589376 h 3136307"/>
              <a:gd name="connsiteX3" fmla="*/ 1538243 w 2623558"/>
              <a:gd name="connsiteY3" fmla="*/ 2580830 h 3136307"/>
              <a:gd name="connsiteX4" fmla="*/ 1538243 w 2623558"/>
              <a:gd name="connsiteY4" fmla="*/ 2973937 h 3136307"/>
              <a:gd name="connsiteX5" fmla="*/ 948583 w 2623558"/>
              <a:gd name="connsiteY5" fmla="*/ 2948299 h 3136307"/>
              <a:gd name="connsiteX6" fmla="*/ 752029 w 2623558"/>
              <a:gd name="connsiteY6" fmla="*/ 2999574 h 3136307"/>
              <a:gd name="connsiteX7" fmla="*/ 743484 w 2623558"/>
              <a:gd name="connsiteY7" fmla="*/ 3136307 h 3136307"/>
              <a:gd name="connsiteX8" fmla="*/ 521293 w 2623558"/>
              <a:gd name="connsiteY8" fmla="*/ 3127761 h 3136307"/>
              <a:gd name="connsiteX9" fmla="*/ 478564 w 2623558"/>
              <a:gd name="connsiteY9" fmla="*/ 2469735 h 3136307"/>
              <a:gd name="connsiteX10" fmla="*/ 384560 w 2623558"/>
              <a:gd name="connsiteY10" fmla="*/ 2469735 h 3136307"/>
              <a:gd name="connsiteX11" fmla="*/ 376015 w 2623558"/>
              <a:gd name="connsiteY11" fmla="*/ 2221907 h 3136307"/>
              <a:gd name="connsiteX12" fmla="*/ 0 w 2623558"/>
              <a:gd name="connsiteY12" fmla="*/ 2230452 h 3136307"/>
              <a:gd name="connsiteX13" fmla="*/ 0 w 2623558"/>
              <a:gd name="connsiteY13" fmla="*/ 1726251 h 3136307"/>
              <a:gd name="connsiteX14" fmla="*/ 51274 w 2623558"/>
              <a:gd name="connsiteY14" fmla="*/ 1692067 h 3136307"/>
              <a:gd name="connsiteX15" fmla="*/ 683663 w 2623558"/>
              <a:gd name="connsiteY15" fmla="*/ 1717705 h 3136307"/>
              <a:gd name="connsiteX16" fmla="*/ 717846 w 2623558"/>
              <a:gd name="connsiteY16" fmla="*/ 1333144 h 3136307"/>
              <a:gd name="connsiteX17" fmla="*/ 692209 w 2623558"/>
              <a:gd name="connsiteY17" fmla="*/ 153824 h 3136307"/>
              <a:gd name="connsiteX18" fmla="*/ 1504059 w 2623558"/>
              <a:gd name="connsiteY18" fmla="*/ 145279 h 3136307"/>
              <a:gd name="connsiteX19" fmla="*/ 1504059 w 2623558"/>
              <a:gd name="connsiteY19" fmla="*/ 68366 h 3136307"/>
              <a:gd name="connsiteX20" fmla="*/ 1871529 w 2623558"/>
              <a:gd name="connsiteY20" fmla="*/ 59821 h 3136307"/>
              <a:gd name="connsiteX21" fmla="*/ 1871529 w 2623558"/>
              <a:gd name="connsiteY21" fmla="*/ 162370 h 3136307"/>
              <a:gd name="connsiteX22" fmla="*/ 2256089 w 2623558"/>
              <a:gd name="connsiteY22" fmla="*/ 162370 h 3136307"/>
              <a:gd name="connsiteX23" fmla="*/ 2290272 w 2623558"/>
              <a:gd name="connsiteY23" fmla="*/ 162370 h 3136307"/>
              <a:gd name="connsiteX24" fmla="*/ 2307364 w 2623558"/>
              <a:gd name="connsiteY24" fmla="*/ 128187 h 3136307"/>
              <a:gd name="connsiteX25" fmla="*/ 2307364 w 2623558"/>
              <a:gd name="connsiteY25" fmla="*/ 8546 h 3136307"/>
              <a:gd name="connsiteX26" fmla="*/ 2623558 w 2623558"/>
              <a:gd name="connsiteY26" fmla="*/ 0 h 313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623558" h="3136307">
                <a:moveTo>
                  <a:pt x="2623558" y="0"/>
                </a:moveTo>
                <a:lnTo>
                  <a:pt x="2127902" y="1854437"/>
                </a:lnTo>
                <a:lnTo>
                  <a:pt x="2110811" y="2589376"/>
                </a:lnTo>
                <a:lnTo>
                  <a:pt x="1538243" y="2580830"/>
                </a:lnTo>
                <a:lnTo>
                  <a:pt x="1538243" y="2973937"/>
                </a:lnTo>
                <a:lnTo>
                  <a:pt x="948583" y="2948299"/>
                </a:lnTo>
                <a:lnTo>
                  <a:pt x="752029" y="2999574"/>
                </a:lnTo>
                <a:lnTo>
                  <a:pt x="743484" y="3136307"/>
                </a:lnTo>
                <a:lnTo>
                  <a:pt x="521293" y="3127761"/>
                </a:lnTo>
                <a:lnTo>
                  <a:pt x="478564" y="2469735"/>
                </a:lnTo>
                <a:lnTo>
                  <a:pt x="384560" y="2469735"/>
                </a:lnTo>
                <a:lnTo>
                  <a:pt x="376015" y="2221907"/>
                </a:lnTo>
                <a:lnTo>
                  <a:pt x="0" y="2230452"/>
                </a:lnTo>
                <a:lnTo>
                  <a:pt x="0" y="1726251"/>
                </a:lnTo>
                <a:lnTo>
                  <a:pt x="51274" y="1692067"/>
                </a:lnTo>
                <a:lnTo>
                  <a:pt x="683663" y="1717705"/>
                </a:lnTo>
                <a:lnTo>
                  <a:pt x="717846" y="1333144"/>
                </a:lnTo>
                <a:lnTo>
                  <a:pt x="692209" y="153824"/>
                </a:lnTo>
                <a:lnTo>
                  <a:pt x="1504059" y="145279"/>
                </a:lnTo>
                <a:lnTo>
                  <a:pt x="1504059" y="68366"/>
                </a:lnTo>
                <a:lnTo>
                  <a:pt x="1871529" y="59821"/>
                </a:lnTo>
                <a:lnTo>
                  <a:pt x="1871529" y="162370"/>
                </a:lnTo>
                <a:lnTo>
                  <a:pt x="2256089" y="162370"/>
                </a:lnTo>
                <a:lnTo>
                  <a:pt x="2290272" y="162370"/>
                </a:lnTo>
                <a:lnTo>
                  <a:pt x="2307364" y="128187"/>
                </a:lnTo>
                <a:lnTo>
                  <a:pt x="2307364" y="8546"/>
                </a:lnTo>
                <a:lnTo>
                  <a:pt x="2623558" y="0"/>
                </a:lnTo>
                <a:close/>
              </a:path>
            </a:pathLst>
          </a:custGeom>
          <a:noFill/>
          <a:ln w="22225">
            <a:solidFill>
              <a:srgbClr val="1A0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6746191" y="1498958"/>
            <a:ext cx="4670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מרחב ציבורי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מזמין להולכי רגל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יצירת</a:t>
            </a:r>
            <a:r>
              <a:rPr lang="he-IL" sz="12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he-IL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שלד ירוק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נגישות רגלית למוסדות ציבור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מסחר שכונתי נגיש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מגוון שטחים פתוחים בגדלים שונים </a:t>
            </a:r>
          </a:p>
        </p:txBody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DBC2ECCD-A505-4A9C-B91C-7C4B535BFFCC}"/>
              </a:ext>
            </a:extLst>
          </p:cNvPr>
          <p:cNvSpPr/>
          <p:nvPr/>
        </p:nvSpPr>
        <p:spPr>
          <a:xfrm>
            <a:off x="1838521" y="1008421"/>
            <a:ext cx="321971" cy="4842457"/>
          </a:xfrm>
          <a:custGeom>
            <a:avLst/>
            <a:gdLst>
              <a:gd name="connsiteX0" fmla="*/ 283335 w 321971"/>
              <a:gd name="connsiteY0" fmla="*/ 0 h 4842457"/>
              <a:gd name="connsiteX1" fmla="*/ 321971 w 321971"/>
              <a:gd name="connsiteY1" fmla="*/ 2292440 h 4842457"/>
              <a:gd name="connsiteX2" fmla="*/ 0 w 321971"/>
              <a:gd name="connsiteY2" fmla="*/ 4842457 h 484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971" h="4842457">
                <a:moveTo>
                  <a:pt x="283335" y="0"/>
                </a:moveTo>
                <a:lnTo>
                  <a:pt x="321971" y="2292440"/>
                </a:lnTo>
                <a:lnTo>
                  <a:pt x="0" y="4842457"/>
                </a:lnTo>
              </a:path>
            </a:pathLst>
          </a:custGeom>
          <a:noFill/>
          <a:ln w="76200">
            <a:solidFill>
              <a:srgbClr val="FF0909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4" name="Freeform 12">
            <a:extLst>
              <a:ext uri="{FF2B5EF4-FFF2-40B4-BE49-F238E27FC236}">
                <a16:creationId xmlns:a16="http://schemas.microsoft.com/office/drawing/2014/main" id="{ACD5E4EE-7820-45E7-A1FD-5CC483066FE3}"/>
              </a:ext>
            </a:extLst>
          </p:cNvPr>
          <p:cNvSpPr/>
          <p:nvPr/>
        </p:nvSpPr>
        <p:spPr>
          <a:xfrm>
            <a:off x="998591" y="3219810"/>
            <a:ext cx="3850783" cy="321972"/>
          </a:xfrm>
          <a:custGeom>
            <a:avLst/>
            <a:gdLst>
              <a:gd name="connsiteX0" fmla="*/ 3850783 w 3850783"/>
              <a:gd name="connsiteY0" fmla="*/ 321972 h 321972"/>
              <a:gd name="connsiteX1" fmla="*/ 1107583 w 3850783"/>
              <a:gd name="connsiteY1" fmla="*/ 51516 h 321972"/>
              <a:gd name="connsiteX2" fmla="*/ 0 w 3850783"/>
              <a:gd name="connsiteY2" fmla="*/ 0 h 32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0783" h="321972">
                <a:moveTo>
                  <a:pt x="3850783" y="321972"/>
                </a:moveTo>
                <a:lnTo>
                  <a:pt x="1107583" y="51516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0909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מטרות ועקרונות התכנון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13514" y="1532995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1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280240" y="2088326"/>
            <a:ext cx="806677" cy="14965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70301" y="2490917"/>
            <a:ext cx="816616" cy="24793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90179" y="2874724"/>
            <a:ext cx="796738" cy="5025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36853" y="3851358"/>
            <a:ext cx="1301477" cy="5025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222049" y="3871245"/>
            <a:ext cx="948583" cy="68367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צורה חופשית: צורה 27">
            <a:extLst>
              <a:ext uri="{FF2B5EF4-FFF2-40B4-BE49-F238E27FC236}">
                <a16:creationId xmlns:a16="http://schemas.microsoft.com/office/drawing/2014/main" id="{E7B7D903-D8B3-4DD8-B149-147FFF950AA7}"/>
              </a:ext>
            </a:extLst>
          </p:cNvPr>
          <p:cNvSpPr/>
          <p:nvPr/>
        </p:nvSpPr>
        <p:spPr>
          <a:xfrm flipH="1">
            <a:off x="2939030" y="1762846"/>
            <a:ext cx="154548" cy="4048294"/>
          </a:xfrm>
          <a:custGeom>
            <a:avLst/>
            <a:gdLst>
              <a:gd name="connsiteX0" fmla="*/ 0 w 0"/>
              <a:gd name="connsiteY0" fmla="*/ 0 h 2613727"/>
              <a:gd name="connsiteX1" fmla="*/ 0 w 0"/>
              <a:gd name="connsiteY1" fmla="*/ 2613727 h 261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613727">
                <a:moveTo>
                  <a:pt x="0" y="0"/>
                </a:moveTo>
                <a:lnTo>
                  <a:pt x="0" y="2613727"/>
                </a:lnTo>
              </a:path>
            </a:pathLst>
          </a:cu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30" name="Freeform 29"/>
          <p:cNvSpPr/>
          <p:nvPr/>
        </p:nvSpPr>
        <p:spPr>
          <a:xfrm>
            <a:off x="3618685" y="1083365"/>
            <a:ext cx="704835" cy="4702603"/>
          </a:xfrm>
          <a:custGeom>
            <a:avLst/>
            <a:gdLst>
              <a:gd name="connsiteX0" fmla="*/ 705678 w 705678"/>
              <a:gd name="connsiteY0" fmla="*/ 0 h 4880113"/>
              <a:gd name="connsiteX1" fmla="*/ 0 w 705678"/>
              <a:gd name="connsiteY1" fmla="*/ 2643809 h 4880113"/>
              <a:gd name="connsiteX2" fmla="*/ 89452 w 705678"/>
              <a:gd name="connsiteY2" fmla="*/ 4880113 h 4880113"/>
              <a:gd name="connsiteX0" fmla="*/ 675860 w 675860"/>
              <a:gd name="connsiteY0" fmla="*/ 0 h 4711148"/>
              <a:gd name="connsiteX1" fmla="*/ 0 w 675860"/>
              <a:gd name="connsiteY1" fmla="*/ 2474844 h 4711148"/>
              <a:gd name="connsiteX2" fmla="*/ 89452 w 675860"/>
              <a:gd name="connsiteY2" fmla="*/ 4711148 h 4711148"/>
              <a:gd name="connsiteX0" fmla="*/ 704193 w 704193"/>
              <a:gd name="connsiteY0" fmla="*/ 0 h 4702603"/>
              <a:gd name="connsiteX1" fmla="*/ 28333 w 704193"/>
              <a:gd name="connsiteY1" fmla="*/ 2474844 h 4702603"/>
              <a:gd name="connsiteX2" fmla="*/ 6690 w 704193"/>
              <a:gd name="connsiteY2" fmla="*/ 4702603 h 4702603"/>
              <a:gd name="connsiteX0" fmla="*/ 744226 w 744226"/>
              <a:gd name="connsiteY0" fmla="*/ 0 h 4702603"/>
              <a:gd name="connsiteX1" fmla="*/ 0 w 744226"/>
              <a:gd name="connsiteY1" fmla="*/ 2483390 h 4702603"/>
              <a:gd name="connsiteX2" fmla="*/ 46723 w 744226"/>
              <a:gd name="connsiteY2" fmla="*/ 4702603 h 4702603"/>
              <a:gd name="connsiteX0" fmla="*/ 704835 w 704835"/>
              <a:gd name="connsiteY0" fmla="*/ 0 h 4702603"/>
              <a:gd name="connsiteX1" fmla="*/ 20429 w 704835"/>
              <a:gd name="connsiteY1" fmla="*/ 2491936 h 4702603"/>
              <a:gd name="connsiteX2" fmla="*/ 7332 w 704835"/>
              <a:gd name="connsiteY2" fmla="*/ 4702603 h 470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4835" h="4702603">
                <a:moveTo>
                  <a:pt x="704835" y="0"/>
                </a:moveTo>
                <a:lnTo>
                  <a:pt x="20429" y="2491936"/>
                </a:lnTo>
                <a:cubicBezTo>
                  <a:pt x="50246" y="3237371"/>
                  <a:pt x="-22485" y="3957168"/>
                  <a:pt x="7332" y="4702603"/>
                </a:cubicBezTo>
              </a:path>
            </a:pathLst>
          </a:custGeom>
          <a:noFill/>
          <a:ln w="1270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own Arrow 1"/>
          <p:cNvSpPr/>
          <p:nvPr/>
        </p:nvSpPr>
        <p:spPr>
          <a:xfrm rot="11719974">
            <a:off x="4282103" y="537844"/>
            <a:ext cx="249216" cy="495300"/>
          </a:xfrm>
          <a:prstGeom prst="downArrow">
            <a:avLst/>
          </a:prstGeom>
          <a:solidFill>
            <a:srgbClr val="19B86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/>
          <p:cNvSpPr txBox="1"/>
          <p:nvPr/>
        </p:nvSpPr>
        <p:spPr>
          <a:xfrm>
            <a:off x="4019956" y="765"/>
            <a:ext cx="92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ציר ירוק לפילבוקס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406201" y="5848586"/>
            <a:ext cx="754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דב הוז</a:t>
            </a:r>
          </a:p>
        </p:txBody>
      </p:sp>
      <p:sp>
        <p:nvSpPr>
          <p:cNvPr id="43" name="Down Arrow 42"/>
          <p:cNvSpPr/>
          <p:nvPr/>
        </p:nvSpPr>
        <p:spPr>
          <a:xfrm rot="439036">
            <a:off x="1785644" y="5412154"/>
            <a:ext cx="150799" cy="495300"/>
          </a:xfrm>
          <a:prstGeom prst="downArrow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/>
          <p:cNvCxnSpPr/>
          <p:nvPr/>
        </p:nvCxnSpPr>
        <p:spPr>
          <a:xfrm>
            <a:off x="3700994" y="3871245"/>
            <a:ext cx="1126529" cy="176381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49033" y="3146942"/>
            <a:ext cx="4009560" cy="3009421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5967E54-FA71-43EB-9720-CCDD9591287E}"/>
              </a:ext>
            </a:extLst>
          </p:cNvPr>
          <p:cNvSpPr txBox="1"/>
          <p:nvPr/>
        </p:nvSpPr>
        <p:spPr>
          <a:xfrm>
            <a:off x="5976447" y="5811140"/>
            <a:ext cx="1539488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/>
              <a:t>* תמונה להמחשה</a:t>
            </a:r>
          </a:p>
        </p:txBody>
      </p:sp>
    </p:spTree>
    <p:extLst>
      <p:ext uri="{BB962C8B-B14F-4D97-AF65-F5344CB8AC3E}">
        <p14:creationId xmlns:p14="http://schemas.microsoft.com/office/powerpoint/2010/main" val="73769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04644" y="3146942"/>
            <a:ext cx="1335394" cy="100399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7604644" y="4150936"/>
            <a:ext cx="1335394" cy="1003994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7604644" y="5152369"/>
            <a:ext cx="1335394" cy="1003994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8933086" y="3146942"/>
            <a:ext cx="1335394" cy="1003994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>
            <a:off x="8933086" y="4150936"/>
            <a:ext cx="1335394" cy="1003994"/>
          </a:xfrm>
          <a:prstGeom prst="rect">
            <a:avLst/>
          </a:prstGeom>
          <a:solidFill>
            <a:srgbClr val="33CC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/>
          <p:cNvSpPr/>
          <p:nvPr/>
        </p:nvSpPr>
        <p:spPr>
          <a:xfrm>
            <a:off x="8933086" y="5152369"/>
            <a:ext cx="1335394" cy="1003994"/>
          </a:xfrm>
          <a:prstGeom prst="rect">
            <a:avLst/>
          </a:prstGeom>
          <a:solidFill>
            <a:srgbClr val="CC66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10269285" y="3146942"/>
            <a:ext cx="1335394" cy="1003994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10269285" y="4150936"/>
            <a:ext cx="1335394" cy="1003994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10269285" y="5152369"/>
            <a:ext cx="1335394" cy="1003994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>
            <a:off x="1127477" y="1157420"/>
            <a:ext cx="3257043" cy="3912256"/>
            <a:chOff x="3328767" y="692209"/>
            <a:chExt cx="4546212" cy="54607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3328767" y="692209"/>
              <a:ext cx="4546212" cy="546076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 rot="254968">
              <a:off x="4358128" y="3510417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מבצע סיני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59666" y="4885846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קרייתי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5400000">
              <a:off x="6290702" y="4267116"/>
              <a:ext cx="1059453" cy="4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גבעתי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5400000">
              <a:off x="3964226" y="2186903"/>
              <a:ext cx="1618015" cy="4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חזית חמש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77927" y="1096502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פילדלפיה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930135" y="1993974"/>
              <a:ext cx="982825" cy="13976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681302" y="2935286"/>
              <a:ext cx="982825" cy="139762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609937" y="3213605"/>
              <a:ext cx="982825" cy="139762"/>
            </a:xfrm>
            <a:prstGeom prst="rect">
              <a:avLst/>
            </a:prstGeom>
          </p:spPr>
        </p:pic>
      </p:grpSp>
      <p:sp>
        <p:nvSpPr>
          <p:cNvPr id="46" name="Freeform 45"/>
          <p:cNvSpPr/>
          <p:nvPr/>
        </p:nvSpPr>
        <p:spPr>
          <a:xfrm>
            <a:off x="1207188" y="1328776"/>
            <a:ext cx="3126798" cy="3737901"/>
          </a:xfrm>
          <a:custGeom>
            <a:avLst/>
            <a:gdLst>
              <a:gd name="connsiteX0" fmla="*/ 2623558 w 2623558"/>
              <a:gd name="connsiteY0" fmla="*/ 0 h 3136307"/>
              <a:gd name="connsiteX1" fmla="*/ 2127902 w 2623558"/>
              <a:gd name="connsiteY1" fmla="*/ 1854437 h 3136307"/>
              <a:gd name="connsiteX2" fmla="*/ 2110811 w 2623558"/>
              <a:gd name="connsiteY2" fmla="*/ 2589376 h 3136307"/>
              <a:gd name="connsiteX3" fmla="*/ 1538243 w 2623558"/>
              <a:gd name="connsiteY3" fmla="*/ 2580830 h 3136307"/>
              <a:gd name="connsiteX4" fmla="*/ 1538243 w 2623558"/>
              <a:gd name="connsiteY4" fmla="*/ 2973937 h 3136307"/>
              <a:gd name="connsiteX5" fmla="*/ 948583 w 2623558"/>
              <a:gd name="connsiteY5" fmla="*/ 2948299 h 3136307"/>
              <a:gd name="connsiteX6" fmla="*/ 752029 w 2623558"/>
              <a:gd name="connsiteY6" fmla="*/ 2999574 h 3136307"/>
              <a:gd name="connsiteX7" fmla="*/ 743484 w 2623558"/>
              <a:gd name="connsiteY7" fmla="*/ 3136307 h 3136307"/>
              <a:gd name="connsiteX8" fmla="*/ 521293 w 2623558"/>
              <a:gd name="connsiteY8" fmla="*/ 3127761 h 3136307"/>
              <a:gd name="connsiteX9" fmla="*/ 478564 w 2623558"/>
              <a:gd name="connsiteY9" fmla="*/ 2469735 h 3136307"/>
              <a:gd name="connsiteX10" fmla="*/ 384560 w 2623558"/>
              <a:gd name="connsiteY10" fmla="*/ 2469735 h 3136307"/>
              <a:gd name="connsiteX11" fmla="*/ 376015 w 2623558"/>
              <a:gd name="connsiteY11" fmla="*/ 2221907 h 3136307"/>
              <a:gd name="connsiteX12" fmla="*/ 0 w 2623558"/>
              <a:gd name="connsiteY12" fmla="*/ 2230452 h 3136307"/>
              <a:gd name="connsiteX13" fmla="*/ 0 w 2623558"/>
              <a:gd name="connsiteY13" fmla="*/ 1726251 h 3136307"/>
              <a:gd name="connsiteX14" fmla="*/ 51274 w 2623558"/>
              <a:gd name="connsiteY14" fmla="*/ 1692067 h 3136307"/>
              <a:gd name="connsiteX15" fmla="*/ 683663 w 2623558"/>
              <a:gd name="connsiteY15" fmla="*/ 1717705 h 3136307"/>
              <a:gd name="connsiteX16" fmla="*/ 717846 w 2623558"/>
              <a:gd name="connsiteY16" fmla="*/ 1333144 h 3136307"/>
              <a:gd name="connsiteX17" fmla="*/ 692209 w 2623558"/>
              <a:gd name="connsiteY17" fmla="*/ 153824 h 3136307"/>
              <a:gd name="connsiteX18" fmla="*/ 1504059 w 2623558"/>
              <a:gd name="connsiteY18" fmla="*/ 145279 h 3136307"/>
              <a:gd name="connsiteX19" fmla="*/ 1504059 w 2623558"/>
              <a:gd name="connsiteY19" fmla="*/ 68366 h 3136307"/>
              <a:gd name="connsiteX20" fmla="*/ 1871529 w 2623558"/>
              <a:gd name="connsiteY20" fmla="*/ 59821 h 3136307"/>
              <a:gd name="connsiteX21" fmla="*/ 1871529 w 2623558"/>
              <a:gd name="connsiteY21" fmla="*/ 162370 h 3136307"/>
              <a:gd name="connsiteX22" fmla="*/ 2256089 w 2623558"/>
              <a:gd name="connsiteY22" fmla="*/ 162370 h 3136307"/>
              <a:gd name="connsiteX23" fmla="*/ 2290272 w 2623558"/>
              <a:gd name="connsiteY23" fmla="*/ 162370 h 3136307"/>
              <a:gd name="connsiteX24" fmla="*/ 2307364 w 2623558"/>
              <a:gd name="connsiteY24" fmla="*/ 128187 h 3136307"/>
              <a:gd name="connsiteX25" fmla="*/ 2307364 w 2623558"/>
              <a:gd name="connsiteY25" fmla="*/ 8546 h 3136307"/>
              <a:gd name="connsiteX26" fmla="*/ 2623558 w 2623558"/>
              <a:gd name="connsiteY26" fmla="*/ 0 h 313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623558" h="3136307">
                <a:moveTo>
                  <a:pt x="2623558" y="0"/>
                </a:moveTo>
                <a:lnTo>
                  <a:pt x="2127902" y="1854437"/>
                </a:lnTo>
                <a:lnTo>
                  <a:pt x="2110811" y="2589376"/>
                </a:lnTo>
                <a:lnTo>
                  <a:pt x="1538243" y="2580830"/>
                </a:lnTo>
                <a:lnTo>
                  <a:pt x="1538243" y="2973937"/>
                </a:lnTo>
                <a:lnTo>
                  <a:pt x="948583" y="2948299"/>
                </a:lnTo>
                <a:lnTo>
                  <a:pt x="752029" y="2999574"/>
                </a:lnTo>
                <a:lnTo>
                  <a:pt x="743484" y="3136307"/>
                </a:lnTo>
                <a:lnTo>
                  <a:pt x="521293" y="3127761"/>
                </a:lnTo>
                <a:lnTo>
                  <a:pt x="478564" y="2469735"/>
                </a:lnTo>
                <a:lnTo>
                  <a:pt x="384560" y="2469735"/>
                </a:lnTo>
                <a:lnTo>
                  <a:pt x="376015" y="2221907"/>
                </a:lnTo>
                <a:lnTo>
                  <a:pt x="0" y="2230452"/>
                </a:lnTo>
                <a:lnTo>
                  <a:pt x="0" y="1726251"/>
                </a:lnTo>
                <a:lnTo>
                  <a:pt x="51274" y="1692067"/>
                </a:lnTo>
                <a:lnTo>
                  <a:pt x="683663" y="1717705"/>
                </a:lnTo>
                <a:lnTo>
                  <a:pt x="717846" y="1333144"/>
                </a:lnTo>
                <a:lnTo>
                  <a:pt x="692209" y="153824"/>
                </a:lnTo>
                <a:lnTo>
                  <a:pt x="1504059" y="145279"/>
                </a:lnTo>
                <a:lnTo>
                  <a:pt x="1504059" y="68366"/>
                </a:lnTo>
                <a:lnTo>
                  <a:pt x="1871529" y="59821"/>
                </a:lnTo>
                <a:lnTo>
                  <a:pt x="1871529" y="162370"/>
                </a:lnTo>
                <a:lnTo>
                  <a:pt x="2256089" y="162370"/>
                </a:lnTo>
                <a:lnTo>
                  <a:pt x="2290272" y="162370"/>
                </a:lnTo>
                <a:lnTo>
                  <a:pt x="2307364" y="128187"/>
                </a:lnTo>
                <a:lnTo>
                  <a:pt x="2307364" y="8546"/>
                </a:lnTo>
                <a:lnTo>
                  <a:pt x="2623558" y="0"/>
                </a:lnTo>
                <a:close/>
              </a:path>
            </a:pathLst>
          </a:custGeom>
          <a:noFill/>
          <a:ln w="22225">
            <a:solidFill>
              <a:srgbClr val="1A0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6746191" y="1498958"/>
            <a:ext cx="4670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מרחב ציבורי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מזמין להולכי רגל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יצירת</a:t>
            </a:r>
            <a:r>
              <a:rPr lang="he-IL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שלד ירוק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נגישות רגלית למוסדות ציבור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מסחר שכונתי נגיש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מגוון שטחים פתוחים בגדלים שונים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מטרות ועקרונות התכנון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13514" y="1532995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1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DBC2ECCD-A505-4A9C-B91C-7C4B535BFFCC}"/>
              </a:ext>
            </a:extLst>
          </p:cNvPr>
          <p:cNvSpPr/>
          <p:nvPr/>
        </p:nvSpPr>
        <p:spPr>
          <a:xfrm>
            <a:off x="1838521" y="1008421"/>
            <a:ext cx="321971" cy="4842457"/>
          </a:xfrm>
          <a:custGeom>
            <a:avLst/>
            <a:gdLst>
              <a:gd name="connsiteX0" fmla="*/ 283335 w 321971"/>
              <a:gd name="connsiteY0" fmla="*/ 0 h 4842457"/>
              <a:gd name="connsiteX1" fmla="*/ 321971 w 321971"/>
              <a:gd name="connsiteY1" fmla="*/ 2292440 h 4842457"/>
              <a:gd name="connsiteX2" fmla="*/ 0 w 321971"/>
              <a:gd name="connsiteY2" fmla="*/ 4842457 h 484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971" h="4842457">
                <a:moveTo>
                  <a:pt x="283335" y="0"/>
                </a:moveTo>
                <a:lnTo>
                  <a:pt x="321971" y="2292440"/>
                </a:lnTo>
                <a:lnTo>
                  <a:pt x="0" y="4842457"/>
                </a:lnTo>
              </a:path>
            </a:pathLst>
          </a:custGeom>
          <a:noFill/>
          <a:ln w="76200">
            <a:solidFill>
              <a:srgbClr val="FF0909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ACD5E4EE-7820-45E7-A1FD-5CC483066FE3}"/>
              </a:ext>
            </a:extLst>
          </p:cNvPr>
          <p:cNvSpPr/>
          <p:nvPr/>
        </p:nvSpPr>
        <p:spPr>
          <a:xfrm>
            <a:off x="998591" y="3219810"/>
            <a:ext cx="3850783" cy="321972"/>
          </a:xfrm>
          <a:custGeom>
            <a:avLst/>
            <a:gdLst>
              <a:gd name="connsiteX0" fmla="*/ 3850783 w 3850783"/>
              <a:gd name="connsiteY0" fmla="*/ 321972 h 321972"/>
              <a:gd name="connsiteX1" fmla="*/ 1107583 w 3850783"/>
              <a:gd name="connsiteY1" fmla="*/ 51516 h 321972"/>
              <a:gd name="connsiteX2" fmla="*/ 0 w 3850783"/>
              <a:gd name="connsiteY2" fmla="*/ 0 h 32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0783" h="321972">
                <a:moveTo>
                  <a:pt x="3850783" y="321972"/>
                </a:moveTo>
                <a:lnTo>
                  <a:pt x="1107583" y="51516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0909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9" name="צורה חופשית: צורה 27">
            <a:extLst>
              <a:ext uri="{FF2B5EF4-FFF2-40B4-BE49-F238E27FC236}">
                <a16:creationId xmlns:a16="http://schemas.microsoft.com/office/drawing/2014/main" id="{E7B7D903-D8B3-4DD8-B149-147FFF950AA7}"/>
              </a:ext>
            </a:extLst>
          </p:cNvPr>
          <p:cNvSpPr/>
          <p:nvPr/>
        </p:nvSpPr>
        <p:spPr>
          <a:xfrm flipH="1">
            <a:off x="2939030" y="1762846"/>
            <a:ext cx="154548" cy="4048294"/>
          </a:xfrm>
          <a:custGeom>
            <a:avLst/>
            <a:gdLst>
              <a:gd name="connsiteX0" fmla="*/ 0 w 0"/>
              <a:gd name="connsiteY0" fmla="*/ 0 h 2613727"/>
              <a:gd name="connsiteX1" fmla="*/ 0 w 0"/>
              <a:gd name="connsiteY1" fmla="*/ 2613727 h 261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613727">
                <a:moveTo>
                  <a:pt x="0" y="0"/>
                </a:moveTo>
                <a:lnTo>
                  <a:pt x="0" y="2613727"/>
                </a:lnTo>
              </a:path>
            </a:pathLst>
          </a:cu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40" name="Freeform 39"/>
          <p:cNvSpPr/>
          <p:nvPr/>
        </p:nvSpPr>
        <p:spPr>
          <a:xfrm>
            <a:off x="3618685" y="1083365"/>
            <a:ext cx="704835" cy="4702603"/>
          </a:xfrm>
          <a:custGeom>
            <a:avLst/>
            <a:gdLst>
              <a:gd name="connsiteX0" fmla="*/ 705678 w 705678"/>
              <a:gd name="connsiteY0" fmla="*/ 0 h 4880113"/>
              <a:gd name="connsiteX1" fmla="*/ 0 w 705678"/>
              <a:gd name="connsiteY1" fmla="*/ 2643809 h 4880113"/>
              <a:gd name="connsiteX2" fmla="*/ 89452 w 705678"/>
              <a:gd name="connsiteY2" fmla="*/ 4880113 h 4880113"/>
              <a:gd name="connsiteX0" fmla="*/ 675860 w 675860"/>
              <a:gd name="connsiteY0" fmla="*/ 0 h 4711148"/>
              <a:gd name="connsiteX1" fmla="*/ 0 w 675860"/>
              <a:gd name="connsiteY1" fmla="*/ 2474844 h 4711148"/>
              <a:gd name="connsiteX2" fmla="*/ 89452 w 675860"/>
              <a:gd name="connsiteY2" fmla="*/ 4711148 h 4711148"/>
              <a:gd name="connsiteX0" fmla="*/ 704193 w 704193"/>
              <a:gd name="connsiteY0" fmla="*/ 0 h 4702603"/>
              <a:gd name="connsiteX1" fmla="*/ 28333 w 704193"/>
              <a:gd name="connsiteY1" fmla="*/ 2474844 h 4702603"/>
              <a:gd name="connsiteX2" fmla="*/ 6690 w 704193"/>
              <a:gd name="connsiteY2" fmla="*/ 4702603 h 4702603"/>
              <a:gd name="connsiteX0" fmla="*/ 744226 w 744226"/>
              <a:gd name="connsiteY0" fmla="*/ 0 h 4702603"/>
              <a:gd name="connsiteX1" fmla="*/ 0 w 744226"/>
              <a:gd name="connsiteY1" fmla="*/ 2483390 h 4702603"/>
              <a:gd name="connsiteX2" fmla="*/ 46723 w 744226"/>
              <a:gd name="connsiteY2" fmla="*/ 4702603 h 4702603"/>
              <a:gd name="connsiteX0" fmla="*/ 704835 w 704835"/>
              <a:gd name="connsiteY0" fmla="*/ 0 h 4702603"/>
              <a:gd name="connsiteX1" fmla="*/ 20429 w 704835"/>
              <a:gd name="connsiteY1" fmla="*/ 2491936 h 4702603"/>
              <a:gd name="connsiteX2" fmla="*/ 7332 w 704835"/>
              <a:gd name="connsiteY2" fmla="*/ 4702603 h 470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4835" h="4702603">
                <a:moveTo>
                  <a:pt x="704835" y="0"/>
                </a:moveTo>
                <a:lnTo>
                  <a:pt x="20429" y="2491936"/>
                </a:lnTo>
                <a:cubicBezTo>
                  <a:pt x="50246" y="3237371"/>
                  <a:pt x="-22485" y="3957168"/>
                  <a:pt x="7332" y="4702603"/>
                </a:cubicBezTo>
              </a:path>
            </a:pathLst>
          </a:custGeom>
          <a:noFill/>
          <a:ln w="1270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/>
          <p:cNvSpPr/>
          <p:nvPr/>
        </p:nvSpPr>
        <p:spPr>
          <a:xfrm>
            <a:off x="3162145" y="1789545"/>
            <a:ext cx="898335" cy="928705"/>
          </a:xfrm>
          <a:custGeom>
            <a:avLst/>
            <a:gdLst>
              <a:gd name="connsiteX0" fmla="*/ 9939 w 636104"/>
              <a:gd name="connsiteY0" fmla="*/ 884583 h 894522"/>
              <a:gd name="connsiteX1" fmla="*/ 407504 w 636104"/>
              <a:gd name="connsiteY1" fmla="*/ 894522 h 894522"/>
              <a:gd name="connsiteX2" fmla="*/ 636104 w 636104"/>
              <a:gd name="connsiteY2" fmla="*/ 59635 h 894522"/>
              <a:gd name="connsiteX3" fmla="*/ 576469 w 636104"/>
              <a:gd name="connsiteY3" fmla="*/ 9939 h 894522"/>
              <a:gd name="connsiteX4" fmla="*/ 357809 w 636104"/>
              <a:gd name="connsiteY4" fmla="*/ 0 h 894522"/>
              <a:gd name="connsiteX5" fmla="*/ 0 w 636104"/>
              <a:gd name="connsiteY5" fmla="*/ 0 h 894522"/>
              <a:gd name="connsiteX6" fmla="*/ 9939 w 636104"/>
              <a:gd name="connsiteY6" fmla="*/ 884583 h 894522"/>
              <a:gd name="connsiteX0" fmla="*/ 9939 w 636104"/>
              <a:gd name="connsiteY0" fmla="*/ 884583 h 928705"/>
              <a:gd name="connsiteX1" fmla="*/ 450426 w 636104"/>
              <a:gd name="connsiteY1" fmla="*/ 928705 h 928705"/>
              <a:gd name="connsiteX2" fmla="*/ 636104 w 636104"/>
              <a:gd name="connsiteY2" fmla="*/ 59635 h 928705"/>
              <a:gd name="connsiteX3" fmla="*/ 576469 w 636104"/>
              <a:gd name="connsiteY3" fmla="*/ 9939 h 928705"/>
              <a:gd name="connsiteX4" fmla="*/ 357809 w 636104"/>
              <a:gd name="connsiteY4" fmla="*/ 0 h 928705"/>
              <a:gd name="connsiteX5" fmla="*/ 0 w 636104"/>
              <a:gd name="connsiteY5" fmla="*/ 0 h 928705"/>
              <a:gd name="connsiteX6" fmla="*/ 9939 w 636104"/>
              <a:gd name="connsiteY6" fmla="*/ 884583 h 928705"/>
              <a:gd name="connsiteX0" fmla="*/ 0 w 644561"/>
              <a:gd name="connsiteY0" fmla="*/ 876037 h 928705"/>
              <a:gd name="connsiteX1" fmla="*/ 458883 w 644561"/>
              <a:gd name="connsiteY1" fmla="*/ 928705 h 928705"/>
              <a:gd name="connsiteX2" fmla="*/ 644561 w 644561"/>
              <a:gd name="connsiteY2" fmla="*/ 59635 h 928705"/>
              <a:gd name="connsiteX3" fmla="*/ 584926 w 644561"/>
              <a:gd name="connsiteY3" fmla="*/ 9939 h 928705"/>
              <a:gd name="connsiteX4" fmla="*/ 366266 w 644561"/>
              <a:gd name="connsiteY4" fmla="*/ 0 h 928705"/>
              <a:gd name="connsiteX5" fmla="*/ 8457 w 644561"/>
              <a:gd name="connsiteY5" fmla="*/ 0 h 928705"/>
              <a:gd name="connsiteX6" fmla="*/ 0 w 644561"/>
              <a:gd name="connsiteY6" fmla="*/ 876037 h 928705"/>
              <a:gd name="connsiteX0" fmla="*/ 0 w 644561"/>
              <a:gd name="connsiteY0" fmla="*/ 876037 h 928705"/>
              <a:gd name="connsiteX1" fmla="*/ 458883 w 644561"/>
              <a:gd name="connsiteY1" fmla="*/ 928705 h 928705"/>
              <a:gd name="connsiteX2" fmla="*/ 644561 w 644561"/>
              <a:gd name="connsiteY2" fmla="*/ 59635 h 928705"/>
              <a:gd name="connsiteX3" fmla="*/ 584926 w 644561"/>
              <a:gd name="connsiteY3" fmla="*/ 9939 h 928705"/>
              <a:gd name="connsiteX4" fmla="*/ 366266 w 644561"/>
              <a:gd name="connsiteY4" fmla="*/ 0 h 928705"/>
              <a:gd name="connsiteX5" fmla="*/ 8457 w 644561"/>
              <a:gd name="connsiteY5" fmla="*/ 0 h 928705"/>
              <a:gd name="connsiteX6" fmla="*/ 0 w 644561"/>
              <a:gd name="connsiteY6" fmla="*/ 876037 h 9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4561" h="928705">
                <a:moveTo>
                  <a:pt x="0" y="876037"/>
                </a:moveTo>
                <a:lnTo>
                  <a:pt x="458883" y="928705"/>
                </a:lnTo>
                <a:lnTo>
                  <a:pt x="644561" y="59635"/>
                </a:lnTo>
                <a:lnTo>
                  <a:pt x="584926" y="9939"/>
                </a:lnTo>
                <a:lnTo>
                  <a:pt x="366266" y="0"/>
                </a:lnTo>
                <a:lnTo>
                  <a:pt x="8457" y="0"/>
                </a:lnTo>
                <a:lnTo>
                  <a:pt x="0" y="876037"/>
                </a:ln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60325" cap="rnd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2280240" y="2088326"/>
            <a:ext cx="806677" cy="14965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70301" y="2490917"/>
            <a:ext cx="816616" cy="24793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290179" y="2874724"/>
            <a:ext cx="796738" cy="5025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236853" y="3851358"/>
            <a:ext cx="1301477" cy="5025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222049" y="3871245"/>
            <a:ext cx="948583" cy="68367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Freeform 1"/>
          <p:cNvSpPr/>
          <p:nvPr/>
        </p:nvSpPr>
        <p:spPr>
          <a:xfrm>
            <a:off x="3144852" y="3905428"/>
            <a:ext cx="350378" cy="393107"/>
          </a:xfrm>
          <a:custGeom>
            <a:avLst/>
            <a:gdLst>
              <a:gd name="connsiteX0" fmla="*/ 8546 w 350378"/>
              <a:gd name="connsiteY0" fmla="*/ 0 h 393107"/>
              <a:gd name="connsiteX1" fmla="*/ 341832 w 350378"/>
              <a:gd name="connsiteY1" fmla="*/ 0 h 393107"/>
              <a:gd name="connsiteX2" fmla="*/ 350378 w 350378"/>
              <a:gd name="connsiteY2" fmla="*/ 239282 h 393107"/>
              <a:gd name="connsiteX3" fmla="*/ 333286 w 350378"/>
              <a:gd name="connsiteY3" fmla="*/ 299103 h 393107"/>
              <a:gd name="connsiteX4" fmla="*/ 333286 w 350378"/>
              <a:gd name="connsiteY4" fmla="*/ 299103 h 393107"/>
              <a:gd name="connsiteX5" fmla="*/ 282012 w 350378"/>
              <a:gd name="connsiteY5" fmla="*/ 358923 h 393107"/>
              <a:gd name="connsiteX6" fmla="*/ 111096 w 350378"/>
              <a:gd name="connsiteY6" fmla="*/ 393107 h 393107"/>
              <a:gd name="connsiteX7" fmla="*/ 0 w 350378"/>
              <a:gd name="connsiteY7" fmla="*/ 376015 h 393107"/>
              <a:gd name="connsiteX8" fmla="*/ 8546 w 350378"/>
              <a:gd name="connsiteY8" fmla="*/ 0 h 39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78" h="393107">
                <a:moveTo>
                  <a:pt x="8546" y="0"/>
                </a:moveTo>
                <a:lnTo>
                  <a:pt x="341832" y="0"/>
                </a:lnTo>
                <a:lnTo>
                  <a:pt x="350378" y="239282"/>
                </a:lnTo>
                <a:lnTo>
                  <a:pt x="333286" y="299103"/>
                </a:lnTo>
                <a:lnTo>
                  <a:pt x="333286" y="299103"/>
                </a:lnTo>
                <a:lnTo>
                  <a:pt x="282012" y="358923"/>
                </a:lnTo>
                <a:lnTo>
                  <a:pt x="111096" y="393107"/>
                </a:lnTo>
                <a:lnTo>
                  <a:pt x="0" y="376015"/>
                </a:lnTo>
                <a:lnTo>
                  <a:pt x="8546" y="0"/>
                </a:ln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60325" cap="rnd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1674976" y="3939611"/>
            <a:ext cx="367469" cy="341832"/>
          </a:xfrm>
          <a:custGeom>
            <a:avLst/>
            <a:gdLst>
              <a:gd name="connsiteX0" fmla="*/ 0 w 367469"/>
              <a:gd name="connsiteY0" fmla="*/ 42729 h 341832"/>
              <a:gd name="connsiteX1" fmla="*/ 367469 w 367469"/>
              <a:gd name="connsiteY1" fmla="*/ 0 h 341832"/>
              <a:gd name="connsiteX2" fmla="*/ 333286 w 367469"/>
              <a:gd name="connsiteY2" fmla="*/ 316195 h 341832"/>
              <a:gd name="connsiteX3" fmla="*/ 17091 w 367469"/>
              <a:gd name="connsiteY3" fmla="*/ 341832 h 341832"/>
              <a:gd name="connsiteX4" fmla="*/ 0 w 367469"/>
              <a:gd name="connsiteY4" fmla="*/ 42729 h 341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69" h="341832">
                <a:moveTo>
                  <a:pt x="0" y="42729"/>
                </a:moveTo>
                <a:lnTo>
                  <a:pt x="367469" y="0"/>
                </a:lnTo>
                <a:lnTo>
                  <a:pt x="333286" y="316195"/>
                </a:lnTo>
                <a:lnTo>
                  <a:pt x="17091" y="341832"/>
                </a:lnTo>
                <a:lnTo>
                  <a:pt x="0" y="42729"/>
                </a:ln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60325" cap="rnd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1461331" y="3461047"/>
            <a:ext cx="504202" cy="410198"/>
          </a:xfrm>
          <a:custGeom>
            <a:avLst/>
            <a:gdLst>
              <a:gd name="connsiteX0" fmla="*/ 401652 w 504202"/>
              <a:gd name="connsiteY0" fmla="*/ 0 h 410198"/>
              <a:gd name="connsiteX1" fmla="*/ 401652 w 504202"/>
              <a:gd name="connsiteY1" fmla="*/ 0 h 410198"/>
              <a:gd name="connsiteX2" fmla="*/ 470019 w 504202"/>
              <a:gd name="connsiteY2" fmla="*/ 17091 h 410198"/>
              <a:gd name="connsiteX3" fmla="*/ 504202 w 504202"/>
              <a:gd name="connsiteY3" fmla="*/ 34183 h 410198"/>
              <a:gd name="connsiteX4" fmla="*/ 495656 w 504202"/>
              <a:gd name="connsiteY4" fmla="*/ 94003 h 410198"/>
              <a:gd name="connsiteX5" fmla="*/ 435835 w 504202"/>
              <a:gd name="connsiteY5" fmla="*/ 341832 h 410198"/>
              <a:gd name="connsiteX6" fmla="*/ 0 w 504202"/>
              <a:gd name="connsiteY6" fmla="*/ 410198 h 410198"/>
              <a:gd name="connsiteX7" fmla="*/ 0 w 504202"/>
              <a:gd name="connsiteY7" fmla="*/ 222190 h 410198"/>
              <a:gd name="connsiteX8" fmla="*/ 358923 w 504202"/>
              <a:gd name="connsiteY8" fmla="*/ 205099 h 410198"/>
              <a:gd name="connsiteX9" fmla="*/ 401652 w 504202"/>
              <a:gd name="connsiteY9" fmla="*/ 0 h 41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202" h="410198">
                <a:moveTo>
                  <a:pt x="401652" y="0"/>
                </a:moveTo>
                <a:lnTo>
                  <a:pt x="401652" y="0"/>
                </a:lnTo>
                <a:lnTo>
                  <a:pt x="470019" y="17091"/>
                </a:lnTo>
                <a:lnTo>
                  <a:pt x="504202" y="34183"/>
                </a:lnTo>
                <a:lnTo>
                  <a:pt x="495656" y="94003"/>
                </a:lnTo>
                <a:lnTo>
                  <a:pt x="435835" y="341832"/>
                </a:lnTo>
                <a:lnTo>
                  <a:pt x="0" y="410198"/>
                </a:lnTo>
                <a:lnTo>
                  <a:pt x="0" y="222190"/>
                </a:lnTo>
                <a:lnTo>
                  <a:pt x="358923" y="205099"/>
                </a:lnTo>
                <a:lnTo>
                  <a:pt x="401652" y="0"/>
                </a:ln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60325" cap="rnd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2196269" y="4443813"/>
            <a:ext cx="828942" cy="444381"/>
          </a:xfrm>
          <a:custGeom>
            <a:avLst/>
            <a:gdLst>
              <a:gd name="connsiteX0" fmla="*/ 828942 w 828942"/>
              <a:gd name="connsiteY0" fmla="*/ 8546 h 444381"/>
              <a:gd name="connsiteX1" fmla="*/ 170916 w 828942"/>
              <a:gd name="connsiteY1" fmla="*/ 0 h 444381"/>
              <a:gd name="connsiteX2" fmla="*/ 94004 w 828942"/>
              <a:gd name="connsiteY2" fmla="*/ 17092 h 444381"/>
              <a:gd name="connsiteX3" fmla="*/ 34183 w 828942"/>
              <a:gd name="connsiteY3" fmla="*/ 51275 h 444381"/>
              <a:gd name="connsiteX4" fmla="*/ 34183 w 828942"/>
              <a:gd name="connsiteY4" fmla="*/ 51275 h 444381"/>
              <a:gd name="connsiteX5" fmla="*/ 0 w 828942"/>
              <a:gd name="connsiteY5" fmla="*/ 444381 h 444381"/>
              <a:gd name="connsiteX6" fmla="*/ 111095 w 828942"/>
              <a:gd name="connsiteY6" fmla="*/ 393107 h 444381"/>
              <a:gd name="connsiteX7" fmla="*/ 828942 w 828942"/>
              <a:gd name="connsiteY7" fmla="*/ 435836 h 444381"/>
              <a:gd name="connsiteX8" fmla="*/ 828942 w 828942"/>
              <a:gd name="connsiteY8" fmla="*/ 8546 h 444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8942" h="444381">
                <a:moveTo>
                  <a:pt x="828942" y="8546"/>
                </a:moveTo>
                <a:lnTo>
                  <a:pt x="170916" y="0"/>
                </a:lnTo>
                <a:lnTo>
                  <a:pt x="94004" y="17092"/>
                </a:lnTo>
                <a:lnTo>
                  <a:pt x="34183" y="51275"/>
                </a:lnTo>
                <a:lnTo>
                  <a:pt x="34183" y="51275"/>
                </a:lnTo>
                <a:lnTo>
                  <a:pt x="0" y="444381"/>
                </a:lnTo>
                <a:lnTo>
                  <a:pt x="111095" y="393107"/>
                </a:lnTo>
                <a:lnTo>
                  <a:pt x="828942" y="435836"/>
                </a:lnTo>
                <a:lnTo>
                  <a:pt x="828942" y="8546"/>
                </a:ln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60325" cap="rnd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1406201" y="5848586"/>
            <a:ext cx="754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דב הוז</a:t>
            </a:r>
          </a:p>
        </p:txBody>
      </p:sp>
      <p:sp>
        <p:nvSpPr>
          <p:cNvPr id="48" name="Down Arrow 47"/>
          <p:cNvSpPr/>
          <p:nvPr/>
        </p:nvSpPr>
        <p:spPr>
          <a:xfrm rot="439036">
            <a:off x="1785644" y="5412154"/>
            <a:ext cx="150799" cy="495300"/>
          </a:xfrm>
          <a:prstGeom prst="downArrow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Down Arrow 48"/>
          <p:cNvSpPr/>
          <p:nvPr/>
        </p:nvSpPr>
        <p:spPr>
          <a:xfrm rot="11719974">
            <a:off x="4282103" y="537844"/>
            <a:ext cx="249216" cy="495300"/>
          </a:xfrm>
          <a:prstGeom prst="downArrow">
            <a:avLst/>
          </a:prstGeom>
          <a:solidFill>
            <a:srgbClr val="19B86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1" name="Straight Connector 50"/>
          <p:cNvCxnSpPr/>
          <p:nvPr/>
        </p:nvCxnSpPr>
        <p:spPr>
          <a:xfrm>
            <a:off x="3700994" y="3871245"/>
            <a:ext cx="1126529" cy="176381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Rectangle 2"/>
          <p:cNvSpPr/>
          <p:nvPr/>
        </p:nvSpPr>
        <p:spPr>
          <a:xfrm>
            <a:off x="7600950" y="3146942"/>
            <a:ext cx="4003728" cy="300942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/>
          <p:cNvSpPr txBox="1"/>
          <p:nvPr/>
        </p:nvSpPr>
        <p:spPr>
          <a:xfrm>
            <a:off x="10427236" y="3492764"/>
            <a:ext cx="947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גן ילדים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178013" y="4501323"/>
            <a:ext cx="1347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קופת חולים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067731" y="5523382"/>
            <a:ext cx="1241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מתנ"ס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789094" y="3492764"/>
            <a:ext cx="1053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e-IL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טיפת חלב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87235" y="4501323"/>
            <a:ext cx="1282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e-IL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מרכז קהילתי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895550" y="5523382"/>
            <a:ext cx="947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e-IL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מעון יום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009531" y="3492764"/>
            <a:ext cx="1258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מרכז לקשיש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207465" y="4501323"/>
            <a:ext cx="947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פעוטון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066959" y="5523382"/>
            <a:ext cx="1111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מועדון נוער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019956" y="765"/>
            <a:ext cx="92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ציר ירוק לפילבוקס</a:t>
            </a:r>
          </a:p>
        </p:txBody>
      </p:sp>
    </p:spTree>
    <p:extLst>
      <p:ext uri="{BB962C8B-B14F-4D97-AF65-F5344CB8AC3E}">
        <p14:creationId xmlns:p14="http://schemas.microsoft.com/office/powerpoint/2010/main" val="3626252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127477" y="1157420"/>
            <a:ext cx="3257043" cy="3912256"/>
            <a:chOff x="3328767" y="692209"/>
            <a:chExt cx="4546212" cy="546076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3328767" y="692209"/>
              <a:ext cx="4546212" cy="546076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 rot="254968">
              <a:off x="4358128" y="3510417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מבצע סיני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159666" y="4885846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קרייתי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5400000">
              <a:off x="6290702" y="4267116"/>
              <a:ext cx="1059453" cy="4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גבעתי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5400000">
              <a:off x="3964226" y="2186903"/>
              <a:ext cx="1618015" cy="4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חזית חמש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477927" y="1096502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פילדלפיה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930135" y="1993974"/>
              <a:ext cx="982825" cy="13976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681302" y="2935286"/>
              <a:ext cx="982825" cy="13976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609937" y="3213605"/>
              <a:ext cx="982825" cy="139762"/>
            </a:xfrm>
            <a:prstGeom prst="rect">
              <a:avLst/>
            </a:prstGeom>
          </p:spPr>
        </p:pic>
      </p:grpSp>
      <p:sp>
        <p:nvSpPr>
          <p:cNvPr id="43" name="Freeform 42"/>
          <p:cNvSpPr/>
          <p:nvPr/>
        </p:nvSpPr>
        <p:spPr>
          <a:xfrm>
            <a:off x="1207188" y="1328776"/>
            <a:ext cx="3126798" cy="3737901"/>
          </a:xfrm>
          <a:custGeom>
            <a:avLst/>
            <a:gdLst>
              <a:gd name="connsiteX0" fmla="*/ 2623558 w 2623558"/>
              <a:gd name="connsiteY0" fmla="*/ 0 h 3136307"/>
              <a:gd name="connsiteX1" fmla="*/ 2127902 w 2623558"/>
              <a:gd name="connsiteY1" fmla="*/ 1854437 h 3136307"/>
              <a:gd name="connsiteX2" fmla="*/ 2110811 w 2623558"/>
              <a:gd name="connsiteY2" fmla="*/ 2589376 h 3136307"/>
              <a:gd name="connsiteX3" fmla="*/ 1538243 w 2623558"/>
              <a:gd name="connsiteY3" fmla="*/ 2580830 h 3136307"/>
              <a:gd name="connsiteX4" fmla="*/ 1538243 w 2623558"/>
              <a:gd name="connsiteY4" fmla="*/ 2973937 h 3136307"/>
              <a:gd name="connsiteX5" fmla="*/ 948583 w 2623558"/>
              <a:gd name="connsiteY5" fmla="*/ 2948299 h 3136307"/>
              <a:gd name="connsiteX6" fmla="*/ 752029 w 2623558"/>
              <a:gd name="connsiteY6" fmla="*/ 2999574 h 3136307"/>
              <a:gd name="connsiteX7" fmla="*/ 743484 w 2623558"/>
              <a:gd name="connsiteY7" fmla="*/ 3136307 h 3136307"/>
              <a:gd name="connsiteX8" fmla="*/ 521293 w 2623558"/>
              <a:gd name="connsiteY8" fmla="*/ 3127761 h 3136307"/>
              <a:gd name="connsiteX9" fmla="*/ 478564 w 2623558"/>
              <a:gd name="connsiteY9" fmla="*/ 2469735 h 3136307"/>
              <a:gd name="connsiteX10" fmla="*/ 384560 w 2623558"/>
              <a:gd name="connsiteY10" fmla="*/ 2469735 h 3136307"/>
              <a:gd name="connsiteX11" fmla="*/ 376015 w 2623558"/>
              <a:gd name="connsiteY11" fmla="*/ 2221907 h 3136307"/>
              <a:gd name="connsiteX12" fmla="*/ 0 w 2623558"/>
              <a:gd name="connsiteY12" fmla="*/ 2230452 h 3136307"/>
              <a:gd name="connsiteX13" fmla="*/ 0 w 2623558"/>
              <a:gd name="connsiteY13" fmla="*/ 1726251 h 3136307"/>
              <a:gd name="connsiteX14" fmla="*/ 51274 w 2623558"/>
              <a:gd name="connsiteY14" fmla="*/ 1692067 h 3136307"/>
              <a:gd name="connsiteX15" fmla="*/ 683663 w 2623558"/>
              <a:gd name="connsiteY15" fmla="*/ 1717705 h 3136307"/>
              <a:gd name="connsiteX16" fmla="*/ 717846 w 2623558"/>
              <a:gd name="connsiteY16" fmla="*/ 1333144 h 3136307"/>
              <a:gd name="connsiteX17" fmla="*/ 692209 w 2623558"/>
              <a:gd name="connsiteY17" fmla="*/ 153824 h 3136307"/>
              <a:gd name="connsiteX18" fmla="*/ 1504059 w 2623558"/>
              <a:gd name="connsiteY18" fmla="*/ 145279 h 3136307"/>
              <a:gd name="connsiteX19" fmla="*/ 1504059 w 2623558"/>
              <a:gd name="connsiteY19" fmla="*/ 68366 h 3136307"/>
              <a:gd name="connsiteX20" fmla="*/ 1871529 w 2623558"/>
              <a:gd name="connsiteY20" fmla="*/ 59821 h 3136307"/>
              <a:gd name="connsiteX21" fmla="*/ 1871529 w 2623558"/>
              <a:gd name="connsiteY21" fmla="*/ 162370 h 3136307"/>
              <a:gd name="connsiteX22" fmla="*/ 2256089 w 2623558"/>
              <a:gd name="connsiteY22" fmla="*/ 162370 h 3136307"/>
              <a:gd name="connsiteX23" fmla="*/ 2290272 w 2623558"/>
              <a:gd name="connsiteY23" fmla="*/ 162370 h 3136307"/>
              <a:gd name="connsiteX24" fmla="*/ 2307364 w 2623558"/>
              <a:gd name="connsiteY24" fmla="*/ 128187 h 3136307"/>
              <a:gd name="connsiteX25" fmla="*/ 2307364 w 2623558"/>
              <a:gd name="connsiteY25" fmla="*/ 8546 h 3136307"/>
              <a:gd name="connsiteX26" fmla="*/ 2623558 w 2623558"/>
              <a:gd name="connsiteY26" fmla="*/ 0 h 313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623558" h="3136307">
                <a:moveTo>
                  <a:pt x="2623558" y="0"/>
                </a:moveTo>
                <a:lnTo>
                  <a:pt x="2127902" y="1854437"/>
                </a:lnTo>
                <a:lnTo>
                  <a:pt x="2110811" y="2589376"/>
                </a:lnTo>
                <a:lnTo>
                  <a:pt x="1538243" y="2580830"/>
                </a:lnTo>
                <a:lnTo>
                  <a:pt x="1538243" y="2973937"/>
                </a:lnTo>
                <a:lnTo>
                  <a:pt x="948583" y="2948299"/>
                </a:lnTo>
                <a:lnTo>
                  <a:pt x="752029" y="2999574"/>
                </a:lnTo>
                <a:lnTo>
                  <a:pt x="743484" y="3136307"/>
                </a:lnTo>
                <a:lnTo>
                  <a:pt x="521293" y="3127761"/>
                </a:lnTo>
                <a:lnTo>
                  <a:pt x="478564" y="2469735"/>
                </a:lnTo>
                <a:lnTo>
                  <a:pt x="384560" y="2469735"/>
                </a:lnTo>
                <a:lnTo>
                  <a:pt x="376015" y="2221907"/>
                </a:lnTo>
                <a:lnTo>
                  <a:pt x="0" y="2230452"/>
                </a:lnTo>
                <a:lnTo>
                  <a:pt x="0" y="1726251"/>
                </a:lnTo>
                <a:lnTo>
                  <a:pt x="51274" y="1692067"/>
                </a:lnTo>
                <a:lnTo>
                  <a:pt x="683663" y="1717705"/>
                </a:lnTo>
                <a:lnTo>
                  <a:pt x="717846" y="1333144"/>
                </a:lnTo>
                <a:lnTo>
                  <a:pt x="692209" y="153824"/>
                </a:lnTo>
                <a:lnTo>
                  <a:pt x="1504059" y="145279"/>
                </a:lnTo>
                <a:lnTo>
                  <a:pt x="1504059" y="68366"/>
                </a:lnTo>
                <a:lnTo>
                  <a:pt x="1871529" y="59821"/>
                </a:lnTo>
                <a:lnTo>
                  <a:pt x="1871529" y="162370"/>
                </a:lnTo>
                <a:lnTo>
                  <a:pt x="2256089" y="162370"/>
                </a:lnTo>
                <a:lnTo>
                  <a:pt x="2290272" y="162370"/>
                </a:lnTo>
                <a:lnTo>
                  <a:pt x="2307364" y="128187"/>
                </a:lnTo>
                <a:lnTo>
                  <a:pt x="2307364" y="8546"/>
                </a:lnTo>
                <a:lnTo>
                  <a:pt x="2623558" y="0"/>
                </a:lnTo>
                <a:close/>
              </a:path>
            </a:pathLst>
          </a:custGeom>
          <a:noFill/>
          <a:ln w="22225">
            <a:solidFill>
              <a:srgbClr val="1A0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6746191" y="1498958"/>
            <a:ext cx="4670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מרחב ציבורי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מזמין להולכי רגל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יצירת</a:t>
            </a:r>
            <a:r>
              <a:rPr lang="he-IL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שלד ירוק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נגישות רגלית למוסדות ציבור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מסחר שכונתי נגיש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מגוון שטחים פתוחים בגדלים שונים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מטרות ועקרונות התכנון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13514" y="1532995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1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DBC2ECCD-A505-4A9C-B91C-7C4B535BFFCC}"/>
              </a:ext>
            </a:extLst>
          </p:cNvPr>
          <p:cNvSpPr/>
          <p:nvPr/>
        </p:nvSpPr>
        <p:spPr>
          <a:xfrm>
            <a:off x="1838521" y="1008421"/>
            <a:ext cx="321971" cy="4842457"/>
          </a:xfrm>
          <a:custGeom>
            <a:avLst/>
            <a:gdLst>
              <a:gd name="connsiteX0" fmla="*/ 283335 w 321971"/>
              <a:gd name="connsiteY0" fmla="*/ 0 h 4842457"/>
              <a:gd name="connsiteX1" fmla="*/ 321971 w 321971"/>
              <a:gd name="connsiteY1" fmla="*/ 2292440 h 4842457"/>
              <a:gd name="connsiteX2" fmla="*/ 0 w 321971"/>
              <a:gd name="connsiteY2" fmla="*/ 4842457 h 484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971" h="4842457">
                <a:moveTo>
                  <a:pt x="283335" y="0"/>
                </a:moveTo>
                <a:lnTo>
                  <a:pt x="321971" y="2292440"/>
                </a:lnTo>
                <a:lnTo>
                  <a:pt x="0" y="4842457"/>
                </a:lnTo>
              </a:path>
            </a:pathLst>
          </a:custGeom>
          <a:noFill/>
          <a:ln w="76200">
            <a:solidFill>
              <a:srgbClr val="FF0909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6" name="Freeform 12">
            <a:extLst>
              <a:ext uri="{FF2B5EF4-FFF2-40B4-BE49-F238E27FC236}">
                <a16:creationId xmlns:a16="http://schemas.microsoft.com/office/drawing/2014/main" id="{ACD5E4EE-7820-45E7-A1FD-5CC483066FE3}"/>
              </a:ext>
            </a:extLst>
          </p:cNvPr>
          <p:cNvSpPr/>
          <p:nvPr/>
        </p:nvSpPr>
        <p:spPr>
          <a:xfrm>
            <a:off x="998591" y="3219810"/>
            <a:ext cx="3850783" cy="321972"/>
          </a:xfrm>
          <a:custGeom>
            <a:avLst/>
            <a:gdLst>
              <a:gd name="connsiteX0" fmla="*/ 3850783 w 3850783"/>
              <a:gd name="connsiteY0" fmla="*/ 321972 h 321972"/>
              <a:gd name="connsiteX1" fmla="*/ 1107583 w 3850783"/>
              <a:gd name="connsiteY1" fmla="*/ 51516 h 321972"/>
              <a:gd name="connsiteX2" fmla="*/ 0 w 3850783"/>
              <a:gd name="connsiteY2" fmla="*/ 0 h 32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0783" h="321972">
                <a:moveTo>
                  <a:pt x="3850783" y="321972"/>
                </a:moveTo>
                <a:lnTo>
                  <a:pt x="1107583" y="51516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0909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7" name="צורה חופשית: צורה 27">
            <a:extLst>
              <a:ext uri="{FF2B5EF4-FFF2-40B4-BE49-F238E27FC236}">
                <a16:creationId xmlns:a16="http://schemas.microsoft.com/office/drawing/2014/main" id="{E7B7D903-D8B3-4DD8-B149-147FFF950AA7}"/>
              </a:ext>
            </a:extLst>
          </p:cNvPr>
          <p:cNvSpPr/>
          <p:nvPr/>
        </p:nvSpPr>
        <p:spPr>
          <a:xfrm flipH="1">
            <a:off x="2939030" y="1762846"/>
            <a:ext cx="154548" cy="4048294"/>
          </a:xfrm>
          <a:custGeom>
            <a:avLst/>
            <a:gdLst>
              <a:gd name="connsiteX0" fmla="*/ 0 w 0"/>
              <a:gd name="connsiteY0" fmla="*/ 0 h 2613727"/>
              <a:gd name="connsiteX1" fmla="*/ 0 w 0"/>
              <a:gd name="connsiteY1" fmla="*/ 2613727 h 261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613727">
                <a:moveTo>
                  <a:pt x="0" y="0"/>
                </a:moveTo>
                <a:lnTo>
                  <a:pt x="0" y="2613727"/>
                </a:lnTo>
              </a:path>
            </a:pathLst>
          </a:cu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39" name="Freeform 38"/>
          <p:cNvSpPr/>
          <p:nvPr/>
        </p:nvSpPr>
        <p:spPr>
          <a:xfrm>
            <a:off x="3618685" y="1083365"/>
            <a:ext cx="704835" cy="4702603"/>
          </a:xfrm>
          <a:custGeom>
            <a:avLst/>
            <a:gdLst>
              <a:gd name="connsiteX0" fmla="*/ 705678 w 705678"/>
              <a:gd name="connsiteY0" fmla="*/ 0 h 4880113"/>
              <a:gd name="connsiteX1" fmla="*/ 0 w 705678"/>
              <a:gd name="connsiteY1" fmla="*/ 2643809 h 4880113"/>
              <a:gd name="connsiteX2" fmla="*/ 89452 w 705678"/>
              <a:gd name="connsiteY2" fmla="*/ 4880113 h 4880113"/>
              <a:gd name="connsiteX0" fmla="*/ 675860 w 675860"/>
              <a:gd name="connsiteY0" fmla="*/ 0 h 4711148"/>
              <a:gd name="connsiteX1" fmla="*/ 0 w 675860"/>
              <a:gd name="connsiteY1" fmla="*/ 2474844 h 4711148"/>
              <a:gd name="connsiteX2" fmla="*/ 89452 w 675860"/>
              <a:gd name="connsiteY2" fmla="*/ 4711148 h 4711148"/>
              <a:gd name="connsiteX0" fmla="*/ 704193 w 704193"/>
              <a:gd name="connsiteY0" fmla="*/ 0 h 4702603"/>
              <a:gd name="connsiteX1" fmla="*/ 28333 w 704193"/>
              <a:gd name="connsiteY1" fmla="*/ 2474844 h 4702603"/>
              <a:gd name="connsiteX2" fmla="*/ 6690 w 704193"/>
              <a:gd name="connsiteY2" fmla="*/ 4702603 h 4702603"/>
              <a:gd name="connsiteX0" fmla="*/ 744226 w 744226"/>
              <a:gd name="connsiteY0" fmla="*/ 0 h 4702603"/>
              <a:gd name="connsiteX1" fmla="*/ 0 w 744226"/>
              <a:gd name="connsiteY1" fmla="*/ 2483390 h 4702603"/>
              <a:gd name="connsiteX2" fmla="*/ 46723 w 744226"/>
              <a:gd name="connsiteY2" fmla="*/ 4702603 h 4702603"/>
              <a:gd name="connsiteX0" fmla="*/ 704835 w 704835"/>
              <a:gd name="connsiteY0" fmla="*/ 0 h 4702603"/>
              <a:gd name="connsiteX1" fmla="*/ 20429 w 704835"/>
              <a:gd name="connsiteY1" fmla="*/ 2491936 h 4702603"/>
              <a:gd name="connsiteX2" fmla="*/ 7332 w 704835"/>
              <a:gd name="connsiteY2" fmla="*/ 4702603 h 470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4835" h="4702603">
                <a:moveTo>
                  <a:pt x="704835" y="0"/>
                </a:moveTo>
                <a:lnTo>
                  <a:pt x="20429" y="2491936"/>
                </a:lnTo>
                <a:cubicBezTo>
                  <a:pt x="50246" y="3237371"/>
                  <a:pt x="-22485" y="3957168"/>
                  <a:pt x="7332" y="4702603"/>
                </a:cubicBezTo>
              </a:path>
            </a:pathLst>
          </a:custGeom>
          <a:noFill/>
          <a:ln w="1270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 43"/>
          <p:cNvSpPr/>
          <p:nvPr/>
        </p:nvSpPr>
        <p:spPr>
          <a:xfrm>
            <a:off x="3162145" y="1789545"/>
            <a:ext cx="898335" cy="928705"/>
          </a:xfrm>
          <a:custGeom>
            <a:avLst/>
            <a:gdLst>
              <a:gd name="connsiteX0" fmla="*/ 9939 w 636104"/>
              <a:gd name="connsiteY0" fmla="*/ 884583 h 894522"/>
              <a:gd name="connsiteX1" fmla="*/ 407504 w 636104"/>
              <a:gd name="connsiteY1" fmla="*/ 894522 h 894522"/>
              <a:gd name="connsiteX2" fmla="*/ 636104 w 636104"/>
              <a:gd name="connsiteY2" fmla="*/ 59635 h 894522"/>
              <a:gd name="connsiteX3" fmla="*/ 576469 w 636104"/>
              <a:gd name="connsiteY3" fmla="*/ 9939 h 894522"/>
              <a:gd name="connsiteX4" fmla="*/ 357809 w 636104"/>
              <a:gd name="connsiteY4" fmla="*/ 0 h 894522"/>
              <a:gd name="connsiteX5" fmla="*/ 0 w 636104"/>
              <a:gd name="connsiteY5" fmla="*/ 0 h 894522"/>
              <a:gd name="connsiteX6" fmla="*/ 9939 w 636104"/>
              <a:gd name="connsiteY6" fmla="*/ 884583 h 894522"/>
              <a:gd name="connsiteX0" fmla="*/ 9939 w 636104"/>
              <a:gd name="connsiteY0" fmla="*/ 884583 h 928705"/>
              <a:gd name="connsiteX1" fmla="*/ 450426 w 636104"/>
              <a:gd name="connsiteY1" fmla="*/ 928705 h 928705"/>
              <a:gd name="connsiteX2" fmla="*/ 636104 w 636104"/>
              <a:gd name="connsiteY2" fmla="*/ 59635 h 928705"/>
              <a:gd name="connsiteX3" fmla="*/ 576469 w 636104"/>
              <a:gd name="connsiteY3" fmla="*/ 9939 h 928705"/>
              <a:gd name="connsiteX4" fmla="*/ 357809 w 636104"/>
              <a:gd name="connsiteY4" fmla="*/ 0 h 928705"/>
              <a:gd name="connsiteX5" fmla="*/ 0 w 636104"/>
              <a:gd name="connsiteY5" fmla="*/ 0 h 928705"/>
              <a:gd name="connsiteX6" fmla="*/ 9939 w 636104"/>
              <a:gd name="connsiteY6" fmla="*/ 884583 h 928705"/>
              <a:gd name="connsiteX0" fmla="*/ 0 w 644561"/>
              <a:gd name="connsiteY0" fmla="*/ 876037 h 928705"/>
              <a:gd name="connsiteX1" fmla="*/ 458883 w 644561"/>
              <a:gd name="connsiteY1" fmla="*/ 928705 h 928705"/>
              <a:gd name="connsiteX2" fmla="*/ 644561 w 644561"/>
              <a:gd name="connsiteY2" fmla="*/ 59635 h 928705"/>
              <a:gd name="connsiteX3" fmla="*/ 584926 w 644561"/>
              <a:gd name="connsiteY3" fmla="*/ 9939 h 928705"/>
              <a:gd name="connsiteX4" fmla="*/ 366266 w 644561"/>
              <a:gd name="connsiteY4" fmla="*/ 0 h 928705"/>
              <a:gd name="connsiteX5" fmla="*/ 8457 w 644561"/>
              <a:gd name="connsiteY5" fmla="*/ 0 h 928705"/>
              <a:gd name="connsiteX6" fmla="*/ 0 w 644561"/>
              <a:gd name="connsiteY6" fmla="*/ 876037 h 928705"/>
              <a:gd name="connsiteX0" fmla="*/ 0 w 644561"/>
              <a:gd name="connsiteY0" fmla="*/ 876037 h 928705"/>
              <a:gd name="connsiteX1" fmla="*/ 458883 w 644561"/>
              <a:gd name="connsiteY1" fmla="*/ 928705 h 928705"/>
              <a:gd name="connsiteX2" fmla="*/ 644561 w 644561"/>
              <a:gd name="connsiteY2" fmla="*/ 59635 h 928705"/>
              <a:gd name="connsiteX3" fmla="*/ 584926 w 644561"/>
              <a:gd name="connsiteY3" fmla="*/ 9939 h 928705"/>
              <a:gd name="connsiteX4" fmla="*/ 366266 w 644561"/>
              <a:gd name="connsiteY4" fmla="*/ 0 h 928705"/>
              <a:gd name="connsiteX5" fmla="*/ 8457 w 644561"/>
              <a:gd name="connsiteY5" fmla="*/ 0 h 928705"/>
              <a:gd name="connsiteX6" fmla="*/ 0 w 644561"/>
              <a:gd name="connsiteY6" fmla="*/ 876037 h 9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4561" h="928705">
                <a:moveTo>
                  <a:pt x="0" y="876037"/>
                </a:moveTo>
                <a:lnTo>
                  <a:pt x="458883" y="928705"/>
                </a:lnTo>
                <a:lnTo>
                  <a:pt x="644561" y="59635"/>
                </a:lnTo>
                <a:lnTo>
                  <a:pt x="584926" y="9939"/>
                </a:lnTo>
                <a:lnTo>
                  <a:pt x="366266" y="0"/>
                </a:lnTo>
                <a:lnTo>
                  <a:pt x="8457" y="0"/>
                </a:lnTo>
                <a:lnTo>
                  <a:pt x="0" y="876037"/>
                </a:ln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60325" cap="rnd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2280240" y="2088326"/>
            <a:ext cx="806677" cy="14965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270301" y="2490917"/>
            <a:ext cx="816616" cy="24793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290179" y="2874724"/>
            <a:ext cx="796738" cy="5025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236853" y="3851358"/>
            <a:ext cx="1301477" cy="5025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1222049" y="3871245"/>
            <a:ext cx="948583" cy="68367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0" name="Freeform 49"/>
          <p:cNvSpPr/>
          <p:nvPr/>
        </p:nvSpPr>
        <p:spPr>
          <a:xfrm>
            <a:off x="3143250" y="3956050"/>
            <a:ext cx="292100" cy="304801"/>
          </a:xfrm>
          <a:custGeom>
            <a:avLst/>
            <a:gdLst>
              <a:gd name="connsiteX0" fmla="*/ 8546 w 350378"/>
              <a:gd name="connsiteY0" fmla="*/ 0 h 393107"/>
              <a:gd name="connsiteX1" fmla="*/ 341832 w 350378"/>
              <a:gd name="connsiteY1" fmla="*/ 0 h 393107"/>
              <a:gd name="connsiteX2" fmla="*/ 350378 w 350378"/>
              <a:gd name="connsiteY2" fmla="*/ 239282 h 393107"/>
              <a:gd name="connsiteX3" fmla="*/ 333286 w 350378"/>
              <a:gd name="connsiteY3" fmla="*/ 299103 h 393107"/>
              <a:gd name="connsiteX4" fmla="*/ 333286 w 350378"/>
              <a:gd name="connsiteY4" fmla="*/ 299103 h 393107"/>
              <a:gd name="connsiteX5" fmla="*/ 282012 w 350378"/>
              <a:gd name="connsiteY5" fmla="*/ 358923 h 393107"/>
              <a:gd name="connsiteX6" fmla="*/ 111096 w 350378"/>
              <a:gd name="connsiteY6" fmla="*/ 393107 h 393107"/>
              <a:gd name="connsiteX7" fmla="*/ 0 w 350378"/>
              <a:gd name="connsiteY7" fmla="*/ 376015 h 393107"/>
              <a:gd name="connsiteX8" fmla="*/ 8546 w 350378"/>
              <a:gd name="connsiteY8" fmla="*/ 0 h 39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78" h="393107">
                <a:moveTo>
                  <a:pt x="8546" y="0"/>
                </a:moveTo>
                <a:lnTo>
                  <a:pt x="341832" y="0"/>
                </a:lnTo>
                <a:lnTo>
                  <a:pt x="350378" y="239282"/>
                </a:lnTo>
                <a:lnTo>
                  <a:pt x="333286" y="299103"/>
                </a:lnTo>
                <a:lnTo>
                  <a:pt x="333286" y="299103"/>
                </a:lnTo>
                <a:lnTo>
                  <a:pt x="282012" y="358923"/>
                </a:lnTo>
                <a:lnTo>
                  <a:pt x="111096" y="393107"/>
                </a:lnTo>
                <a:lnTo>
                  <a:pt x="0" y="376015"/>
                </a:lnTo>
                <a:lnTo>
                  <a:pt x="8546" y="0"/>
                </a:ln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60325" cap="rnd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Freeform 50"/>
          <p:cNvSpPr/>
          <p:nvPr/>
        </p:nvSpPr>
        <p:spPr>
          <a:xfrm>
            <a:off x="1658820" y="3943350"/>
            <a:ext cx="252530" cy="337974"/>
          </a:xfrm>
          <a:custGeom>
            <a:avLst/>
            <a:gdLst>
              <a:gd name="connsiteX0" fmla="*/ 0 w 367469"/>
              <a:gd name="connsiteY0" fmla="*/ 42729 h 341832"/>
              <a:gd name="connsiteX1" fmla="*/ 367469 w 367469"/>
              <a:gd name="connsiteY1" fmla="*/ 0 h 341832"/>
              <a:gd name="connsiteX2" fmla="*/ 333286 w 367469"/>
              <a:gd name="connsiteY2" fmla="*/ 316195 h 341832"/>
              <a:gd name="connsiteX3" fmla="*/ 17091 w 367469"/>
              <a:gd name="connsiteY3" fmla="*/ 341832 h 341832"/>
              <a:gd name="connsiteX4" fmla="*/ 0 w 367469"/>
              <a:gd name="connsiteY4" fmla="*/ 42729 h 341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69" h="341832">
                <a:moveTo>
                  <a:pt x="0" y="42729"/>
                </a:moveTo>
                <a:lnTo>
                  <a:pt x="367469" y="0"/>
                </a:lnTo>
                <a:lnTo>
                  <a:pt x="333286" y="316195"/>
                </a:lnTo>
                <a:lnTo>
                  <a:pt x="17091" y="341832"/>
                </a:lnTo>
                <a:lnTo>
                  <a:pt x="0" y="42729"/>
                </a:ln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60325" cap="rnd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Freeform 51"/>
          <p:cNvSpPr/>
          <p:nvPr/>
        </p:nvSpPr>
        <p:spPr>
          <a:xfrm>
            <a:off x="1461331" y="3460267"/>
            <a:ext cx="504202" cy="410977"/>
          </a:xfrm>
          <a:custGeom>
            <a:avLst/>
            <a:gdLst>
              <a:gd name="connsiteX0" fmla="*/ 401652 w 504202"/>
              <a:gd name="connsiteY0" fmla="*/ 0 h 410198"/>
              <a:gd name="connsiteX1" fmla="*/ 401652 w 504202"/>
              <a:gd name="connsiteY1" fmla="*/ 0 h 410198"/>
              <a:gd name="connsiteX2" fmla="*/ 470019 w 504202"/>
              <a:gd name="connsiteY2" fmla="*/ 17091 h 410198"/>
              <a:gd name="connsiteX3" fmla="*/ 504202 w 504202"/>
              <a:gd name="connsiteY3" fmla="*/ 34183 h 410198"/>
              <a:gd name="connsiteX4" fmla="*/ 495656 w 504202"/>
              <a:gd name="connsiteY4" fmla="*/ 94003 h 410198"/>
              <a:gd name="connsiteX5" fmla="*/ 435835 w 504202"/>
              <a:gd name="connsiteY5" fmla="*/ 341832 h 410198"/>
              <a:gd name="connsiteX6" fmla="*/ 0 w 504202"/>
              <a:gd name="connsiteY6" fmla="*/ 410198 h 410198"/>
              <a:gd name="connsiteX7" fmla="*/ 0 w 504202"/>
              <a:gd name="connsiteY7" fmla="*/ 222190 h 410198"/>
              <a:gd name="connsiteX8" fmla="*/ 358923 w 504202"/>
              <a:gd name="connsiteY8" fmla="*/ 205099 h 410198"/>
              <a:gd name="connsiteX9" fmla="*/ 401652 w 504202"/>
              <a:gd name="connsiteY9" fmla="*/ 0 h 410198"/>
              <a:gd name="connsiteX0" fmla="*/ 401652 w 504202"/>
              <a:gd name="connsiteY0" fmla="*/ 0 h 410198"/>
              <a:gd name="connsiteX1" fmla="*/ 401652 w 504202"/>
              <a:gd name="connsiteY1" fmla="*/ 0 h 410198"/>
              <a:gd name="connsiteX2" fmla="*/ 470019 w 504202"/>
              <a:gd name="connsiteY2" fmla="*/ 17091 h 410198"/>
              <a:gd name="connsiteX3" fmla="*/ 504202 w 504202"/>
              <a:gd name="connsiteY3" fmla="*/ 34183 h 410198"/>
              <a:gd name="connsiteX4" fmla="*/ 495656 w 504202"/>
              <a:gd name="connsiteY4" fmla="*/ 94003 h 410198"/>
              <a:gd name="connsiteX5" fmla="*/ 435835 w 504202"/>
              <a:gd name="connsiteY5" fmla="*/ 341832 h 410198"/>
              <a:gd name="connsiteX6" fmla="*/ 0 w 504202"/>
              <a:gd name="connsiteY6" fmla="*/ 410198 h 410198"/>
              <a:gd name="connsiteX7" fmla="*/ 0 w 504202"/>
              <a:gd name="connsiteY7" fmla="*/ 222190 h 410198"/>
              <a:gd name="connsiteX8" fmla="*/ 368448 w 504202"/>
              <a:gd name="connsiteY8" fmla="*/ 224149 h 410198"/>
              <a:gd name="connsiteX9" fmla="*/ 401652 w 504202"/>
              <a:gd name="connsiteY9" fmla="*/ 0 h 410198"/>
              <a:gd name="connsiteX0" fmla="*/ 370696 w 504202"/>
              <a:gd name="connsiteY0" fmla="*/ 3161 h 410977"/>
              <a:gd name="connsiteX1" fmla="*/ 401652 w 504202"/>
              <a:gd name="connsiteY1" fmla="*/ 779 h 410977"/>
              <a:gd name="connsiteX2" fmla="*/ 470019 w 504202"/>
              <a:gd name="connsiteY2" fmla="*/ 17870 h 410977"/>
              <a:gd name="connsiteX3" fmla="*/ 504202 w 504202"/>
              <a:gd name="connsiteY3" fmla="*/ 34962 h 410977"/>
              <a:gd name="connsiteX4" fmla="*/ 495656 w 504202"/>
              <a:gd name="connsiteY4" fmla="*/ 94782 h 410977"/>
              <a:gd name="connsiteX5" fmla="*/ 435835 w 504202"/>
              <a:gd name="connsiteY5" fmla="*/ 342611 h 410977"/>
              <a:gd name="connsiteX6" fmla="*/ 0 w 504202"/>
              <a:gd name="connsiteY6" fmla="*/ 410977 h 410977"/>
              <a:gd name="connsiteX7" fmla="*/ 0 w 504202"/>
              <a:gd name="connsiteY7" fmla="*/ 222969 h 410977"/>
              <a:gd name="connsiteX8" fmla="*/ 368448 w 504202"/>
              <a:gd name="connsiteY8" fmla="*/ 224928 h 410977"/>
              <a:gd name="connsiteX9" fmla="*/ 370696 w 504202"/>
              <a:gd name="connsiteY9" fmla="*/ 3161 h 410977"/>
              <a:gd name="connsiteX0" fmla="*/ 370696 w 504202"/>
              <a:gd name="connsiteY0" fmla="*/ 3161 h 410977"/>
              <a:gd name="connsiteX1" fmla="*/ 401652 w 504202"/>
              <a:gd name="connsiteY1" fmla="*/ 779 h 410977"/>
              <a:gd name="connsiteX2" fmla="*/ 470019 w 504202"/>
              <a:gd name="connsiteY2" fmla="*/ 17870 h 410977"/>
              <a:gd name="connsiteX3" fmla="*/ 504202 w 504202"/>
              <a:gd name="connsiteY3" fmla="*/ 34962 h 410977"/>
              <a:gd name="connsiteX4" fmla="*/ 495656 w 504202"/>
              <a:gd name="connsiteY4" fmla="*/ 94782 h 410977"/>
              <a:gd name="connsiteX5" fmla="*/ 457267 w 504202"/>
              <a:gd name="connsiteY5" fmla="*/ 359280 h 410977"/>
              <a:gd name="connsiteX6" fmla="*/ 0 w 504202"/>
              <a:gd name="connsiteY6" fmla="*/ 410977 h 410977"/>
              <a:gd name="connsiteX7" fmla="*/ 0 w 504202"/>
              <a:gd name="connsiteY7" fmla="*/ 222969 h 410977"/>
              <a:gd name="connsiteX8" fmla="*/ 368448 w 504202"/>
              <a:gd name="connsiteY8" fmla="*/ 224928 h 410977"/>
              <a:gd name="connsiteX9" fmla="*/ 370696 w 504202"/>
              <a:gd name="connsiteY9" fmla="*/ 3161 h 410977"/>
              <a:gd name="connsiteX0" fmla="*/ 370696 w 504202"/>
              <a:gd name="connsiteY0" fmla="*/ 3161 h 410977"/>
              <a:gd name="connsiteX1" fmla="*/ 401652 w 504202"/>
              <a:gd name="connsiteY1" fmla="*/ 779 h 410977"/>
              <a:gd name="connsiteX2" fmla="*/ 470019 w 504202"/>
              <a:gd name="connsiteY2" fmla="*/ 17870 h 410977"/>
              <a:gd name="connsiteX3" fmla="*/ 504202 w 504202"/>
              <a:gd name="connsiteY3" fmla="*/ 34962 h 410977"/>
              <a:gd name="connsiteX4" fmla="*/ 495656 w 504202"/>
              <a:gd name="connsiteY4" fmla="*/ 94782 h 410977"/>
              <a:gd name="connsiteX5" fmla="*/ 457267 w 504202"/>
              <a:gd name="connsiteY5" fmla="*/ 364043 h 410977"/>
              <a:gd name="connsiteX6" fmla="*/ 0 w 504202"/>
              <a:gd name="connsiteY6" fmla="*/ 410977 h 410977"/>
              <a:gd name="connsiteX7" fmla="*/ 0 w 504202"/>
              <a:gd name="connsiteY7" fmla="*/ 222969 h 410977"/>
              <a:gd name="connsiteX8" fmla="*/ 368448 w 504202"/>
              <a:gd name="connsiteY8" fmla="*/ 224928 h 410977"/>
              <a:gd name="connsiteX9" fmla="*/ 370696 w 504202"/>
              <a:gd name="connsiteY9" fmla="*/ 3161 h 41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202" h="410977">
                <a:moveTo>
                  <a:pt x="370696" y="3161"/>
                </a:moveTo>
                <a:cubicBezTo>
                  <a:pt x="381015" y="2367"/>
                  <a:pt x="385098" y="-1672"/>
                  <a:pt x="401652" y="779"/>
                </a:cubicBezTo>
                <a:cubicBezTo>
                  <a:pt x="418206" y="3230"/>
                  <a:pt x="447230" y="12173"/>
                  <a:pt x="470019" y="17870"/>
                </a:cubicBezTo>
                <a:lnTo>
                  <a:pt x="504202" y="34962"/>
                </a:lnTo>
                <a:lnTo>
                  <a:pt x="495656" y="94782"/>
                </a:lnTo>
                <a:lnTo>
                  <a:pt x="457267" y="364043"/>
                </a:lnTo>
                <a:lnTo>
                  <a:pt x="0" y="410977"/>
                </a:lnTo>
                <a:lnTo>
                  <a:pt x="0" y="222969"/>
                </a:lnTo>
                <a:lnTo>
                  <a:pt x="368448" y="224928"/>
                </a:lnTo>
                <a:cubicBezTo>
                  <a:pt x="369197" y="151006"/>
                  <a:pt x="369947" y="77083"/>
                  <a:pt x="370696" y="3161"/>
                </a:cubicBez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60325" cap="rnd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Freeform 52"/>
          <p:cNvSpPr/>
          <p:nvPr/>
        </p:nvSpPr>
        <p:spPr>
          <a:xfrm>
            <a:off x="2196269" y="4437463"/>
            <a:ext cx="828942" cy="444381"/>
          </a:xfrm>
          <a:custGeom>
            <a:avLst/>
            <a:gdLst>
              <a:gd name="connsiteX0" fmla="*/ 828942 w 828942"/>
              <a:gd name="connsiteY0" fmla="*/ 8546 h 444381"/>
              <a:gd name="connsiteX1" fmla="*/ 170916 w 828942"/>
              <a:gd name="connsiteY1" fmla="*/ 0 h 444381"/>
              <a:gd name="connsiteX2" fmla="*/ 94004 w 828942"/>
              <a:gd name="connsiteY2" fmla="*/ 17092 h 444381"/>
              <a:gd name="connsiteX3" fmla="*/ 34183 w 828942"/>
              <a:gd name="connsiteY3" fmla="*/ 51275 h 444381"/>
              <a:gd name="connsiteX4" fmla="*/ 34183 w 828942"/>
              <a:gd name="connsiteY4" fmla="*/ 51275 h 444381"/>
              <a:gd name="connsiteX5" fmla="*/ 0 w 828942"/>
              <a:gd name="connsiteY5" fmla="*/ 444381 h 444381"/>
              <a:gd name="connsiteX6" fmla="*/ 111095 w 828942"/>
              <a:gd name="connsiteY6" fmla="*/ 393107 h 444381"/>
              <a:gd name="connsiteX7" fmla="*/ 828942 w 828942"/>
              <a:gd name="connsiteY7" fmla="*/ 435836 h 444381"/>
              <a:gd name="connsiteX8" fmla="*/ 828942 w 828942"/>
              <a:gd name="connsiteY8" fmla="*/ 8546 h 444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8942" h="444381">
                <a:moveTo>
                  <a:pt x="828942" y="8546"/>
                </a:moveTo>
                <a:lnTo>
                  <a:pt x="170916" y="0"/>
                </a:lnTo>
                <a:lnTo>
                  <a:pt x="94004" y="17092"/>
                </a:lnTo>
                <a:lnTo>
                  <a:pt x="34183" y="51275"/>
                </a:lnTo>
                <a:lnTo>
                  <a:pt x="34183" y="51275"/>
                </a:lnTo>
                <a:lnTo>
                  <a:pt x="0" y="444381"/>
                </a:lnTo>
                <a:lnTo>
                  <a:pt x="111095" y="393107"/>
                </a:lnTo>
                <a:lnTo>
                  <a:pt x="828942" y="435836"/>
                </a:lnTo>
                <a:lnTo>
                  <a:pt x="828942" y="8546"/>
                </a:ln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60325" cap="rnd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1"/>
          <p:cNvSpPr/>
          <p:nvPr/>
        </p:nvSpPr>
        <p:spPr>
          <a:xfrm>
            <a:off x="2324100" y="1753392"/>
            <a:ext cx="717550" cy="1510507"/>
          </a:xfrm>
          <a:custGeom>
            <a:avLst/>
            <a:gdLst>
              <a:gd name="connsiteX0" fmla="*/ 158750 w 742950"/>
              <a:gd name="connsiteY0" fmla="*/ 0 h 1428750"/>
              <a:gd name="connsiteX1" fmla="*/ 101600 w 742950"/>
              <a:gd name="connsiteY1" fmla="*/ 19050 h 1428750"/>
              <a:gd name="connsiteX2" fmla="*/ 57150 w 742950"/>
              <a:gd name="connsiteY2" fmla="*/ 25400 h 1428750"/>
              <a:gd name="connsiteX3" fmla="*/ 50800 w 742950"/>
              <a:gd name="connsiteY3" fmla="*/ 57150 h 1428750"/>
              <a:gd name="connsiteX4" fmla="*/ 38100 w 742950"/>
              <a:gd name="connsiteY4" fmla="*/ 234950 h 1428750"/>
              <a:gd name="connsiteX5" fmla="*/ 6350 w 742950"/>
              <a:gd name="connsiteY5" fmla="*/ 1016000 h 1428750"/>
              <a:gd name="connsiteX6" fmla="*/ 0 w 742950"/>
              <a:gd name="connsiteY6" fmla="*/ 1231900 h 1428750"/>
              <a:gd name="connsiteX7" fmla="*/ 0 w 742950"/>
              <a:gd name="connsiteY7" fmla="*/ 1308100 h 1428750"/>
              <a:gd name="connsiteX8" fmla="*/ 6350 w 742950"/>
              <a:gd name="connsiteY8" fmla="*/ 1365250 h 1428750"/>
              <a:gd name="connsiteX9" fmla="*/ 69850 w 742950"/>
              <a:gd name="connsiteY9" fmla="*/ 1384300 h 1428750"/>
              <a:gd name="connsiteX10" fmla="*/ 742950 w 742950"/>
              <a:gd name="connsiteY10" fmla="*/ 1428750 h 1428750"/>
              <a:gd name="connsiteX11" fmla="*/ 742950 w 742950"/>
              <a:gd name="connsiteY11" fmla="*/ 1270000 h 1428750"/>
              <a:gd name="connsiteX12" fmla="*/ 146050 w 742950"/>
              <a:gd name="connsiteY12" fmla="*/ 1301750 h 1428750"/>
              <a:gd name="connsiteX13" fmla="*/ 158750 w 742950"/>
              <a:gd name="connsiteY13" fmla="*/ 0 h 1428750"/>
              <a:gd name="connsiteX0" fmla="*/ 158750 w 742950"/>
              <a:gd name="connsiteY0" fmla="*/ 0 h 1428750"/>
              <a:gd name="connsiteX1" fmla="*/ 101600 w 742950"/>
              <a:gd name="connsiteY1" fmla="*/ 19050 h 1428750"/>
              <a:gd name="connsiteX2" fmla="*/ 57150 w 742950"/>
              <a:gd name="connsiteY2" fmla="*/ 25400 h 1428750"/>
              <a:gd name="connsiteX3" fmla="*/ 50800 w 742950"/>
              <a:gd name="connsiteY3" fmla="*/ 57150 h 1428750"/>
              <a:gd name="connsiteX4" fmla="*/ 38100 w 742950"/>
              <a:gd name="connsiteY4" fmla="*/ 234950 h 1428750"/>
              <a:gd name="connsiteX5" fmla="*/ 6350 w 742950"/>
              <a:gd name="connsiteY5" fmla="*/ 1016000 h 1428750"/>
              <a:gd name="connsiteX6" fmla="*/ 0 w 742950"/>
              <a:gd name="connsiteY6" fmla="*/ 1231900 h 1428750"/>
              <a:gd name="connsiteX7" fmla="*/ 0 w 742950"/>
              <a:gd name="connsiteY7" fmla="*/ 1308100 h 1428750"/>
              <a:gd name="connsiteX8" fmla="*/ 6350 w 742950"/>
              <a:gd name="connsiteY8" fmla="*/ 1365250 h 1428750"/>
              <a:gd name="connsiteX9" fmla="*/ 69850 w 742950"/>
              <a:gd name="connsiteY9" fmla="*/ 1384300 h 1428750"/>
              <a:gd name="connsiteX10" fmla="*/ 742950 w 742950"/>
              <a:gd name="connsiteY10" fmla="*/ 1428750 h 1428750"/>
              <a:gd name="connsiteX11" fmla="*/ 717550 w 742950"/>
              <a:gd name="connsiteY11" fmla="*/ 1314450 h 1428750"/>
              <a:gd name="connsiteX12" fmla="*/ 146050 w 742950"/>
              <a:gd name="connsiteY12" fmla="*/ 1301750 h 1428750"/>
              <a:gd name="connsiteX13" fmla="*/ 158750 w 742950"/>
              <a:gd name="connsiteY13" fmla="*/ 0 h 1428750"/>
              <a:gd name="connsiteX0" fmla="*/ 158750 w 717550"/>
              <a:gd name="connsiteY0" fmla="*/ 0 h 1441450"/>
              <a:gd name="connsiteX1" fmla="*/ 101600 w 717550"/>
              <a:gd name="connsiteY1" fmla="*/ 19050 h 1441450"/>
              <a:gd name="connsiteX2" fmla="*/ 57150 w 717550"/>
              <a:gd name="connsiteY2" fmla="*/ 25400 h 1441450"/>
              <a:gd name="connsiteX3" fmla="*/ 50800 w 717550"/>
              <a:gd name="connsiteY3" fmla="*/ 57150 h 1441450"/>
              <a:gd name="connsiteX4" fmla="*/ 38100 w 717550"/>
              <a:gd name="connsiteY4" fmla="*/ 234950 h 1441450"/>
              <a:gd name="connsiteX5" fmla="*/ 6350 w 717550"/>
              <a:gd name="connsiteY5" fmla="*/ 1016000 h 1441450"/>
              <a:gd name="connsiteX6" fmla="*/ 0 w 717550"/>
              <a:gd name="connsiteY6" fmla="*/ 1231900 h 1441450"/>
              <a:gd name="connsiteX7" fmla="*/ 0 w 717550"/>
              <a:gd name="connsiteY7" fmla="*/ 1308100 h 1441450"/>
              <a:gd name="connsiteX8" fmla="*/ 6350 w 717550"/>
              <a:gd name="connsiteY8" fmla="*/ 1365250 h 1441450"/>
              <a:gd name="connsiteX9" fmla="*/ 69850 w 717550"/>
              <a:gd name="connsiteY9" fmla="*/ 1384300 h 1441450"/>
              <a:gd name="connsiteX10" fmla="*/ 704850 w 717550"/>
              <a:gd name="connsiteY10" fmla="*/ 1441450 h 1441450"/>
              <a:gd name="connsiteX11" fmla="*/ 717550 w 717550"/>
              <a:gd name="connsiteY11" fmla="*/ 1314450 h 1441450"/>
              <a:gd name="connsiteX12" fmla="*/ 146050 w 717550"/>
              <a:gd name="connsiteY12" fmla="*/ 1301750 h 1441450"/>
              <a:gd name="connsiteX13" fmla="*/ 158750 w 717550"/>
              <a:gd name="connsiteY13" fmla="*/ 0 h 1441450"/>
              <a:gd name="connsiteX0" fmla="*/ 158750 w 717550"/>
              <a:gd name="connsiteY0" fmla="*/ 0 h 1441450"/>
              <a:gd name="connsiteX1" fmla="*/ 101600 w 717550"/>
              <a:gd name="connsiteY1" fmla="*/ 19050 h 1441450"/>
              <a:gd name="connsiteX2" fmla="*/ 57150 w 717550"/>
              <a:gd name="connsiteY2" fmla="*/ 25400 h 1441450"/>
              <a:gd name="connsiteX3" fmla="*/ 50800 w 717550"/>
              <a:gd name="connsiteY3" fmla="*/ 57150 h 1441450"/>
              <a:gd name="connsiteX4" fmla="*/ 0 w 717550"/>
              <a:gd name="connsiteY4" fmla="*/ 234950 h 1441450"/>
              <a:gd name="connsiteX5" fmla="*/ 6350 w 717550"/>
              <a:gd name="connsiteY5" fmla="*/ 1016000 h 1441450"/>
              <a:gd name="connsiteX6" fmla="*/ 0 w 717550"/>
              <a:gd name="connsiteY6" fmla="*/ 1231900 h 1441450"/>
              <a:gd name="connsiteX7" fmla="*/ 0 w 717550"/>
              <a:gd name="connsiteY7" fmla="*/ 1308100 h 1441450"/>
              <a:gd name="connsiteX8" fmla="*/ 6350 w 717550"/>
              <a:gd name="connsiteY8" fmla="*/ 1365250 h 1441450"/>
              <a:gd name="connsiteX9" fmla="*/ 69850 w 717550"/>
              <a:gd name="connsiteY9" fmla="*/ 1384300 h 1441450"/>
              <a:gd name="connsiteX10" fmla="*/ 704850 w 717550"/>
              <a:gd name="connsiteY10" fmla="*/ 1441450 h 1441450"/>
              <a:gd name="connsiteX11" fmla="*/ 717550 w 717550"/>
              <a:gd name="connsiteY11" fmla="*/ 1314450 h 1441450"/>
              <a:gd name="connsiteX12" fmla="*/ 146050 w 717550"/>
              <a:gd name="connsiteY12" fmla="*/ 1301750 h 1441450"/>
              <a:gd name="connsiteX13" fmla="*/ 158750 w 717550"/>
              <a:gd name="connsiteY13" fmla="*/ 0 h 1441450"/>
              <a:gd name="connsiteX0" fmla="*/ 158750 w 717550"/>
              <a:gd name="connsiteY0" fmla="*/ 0 h 1441450"/>
              <a:gd name="connsiteX1" fmla="*/ 101600 w 717550"/>
              <a:gd name="connsiteY1" fmla="*/ 19050 h 1441450"/>
              <a:gd name="connsiteX2" fmla="*/ 57150 w 717550"/>
              <a:gd name="connsiteY2" fmla="*/ 25400 h 1441450"/>
              <a:gd name="connsiteX3" fmla="*/ 50800 w 717550"/>
              <a:gd name="connsiteY3" fmla="*/ 57150 h 1441450"/>
              <a:gd name="connsiteX4" fmla="*/ 0 w 717550"/>
              <a:gd name="connsiteY4" fmla="*/ 234950 h 1441450"/>
              <a:gd name="connsiteX5" fmla="*/ 6350 w 717550"/>
              <a:gd name="connsiteY5" fmla="*/ 1016000 h 1441450"/>
              <a:gd name="connsiteX6" fmla="*/ 0 w 717550"/>
              <a:gd name="connsiteY6" fmla="*/ 1231900 h 1441450"/>
              <a:gd name="connsiteX7" fmla="*/ 0 w 717550"/>
              <a:gd name="connsiteY7" fmla="*/ 1308100 h 1441450"/>
              <a:gd name="connsiteX8" fmla="*/ 6350 w 717550"/>
              <a:gd name="connsiteY8" fmla="*/ 1365250 h 1441450"/>
              <a:gd name="connsiteX9" fmla="*/ 69850 w 717550"/>
              <a:gd name="connsiteY9" fmla="*/ 1384300 h 1441450"/>
              <a:gd name="connsiteX10" fmla="*/ 704850 w 717550"/>
              <a:gd name="connsiteY10" fmla="*/ 1441450 h 1441450"/>
              <a:gd name="connsiteX11" fmla="*/ 717550 w 717550"/>
              <a:gd name="connsiteY11" fmla="*/ 1314450 h 1441450"/>
              <a:gd name="connsiteX12" fmla="*/ 146050 w 717550"/>
              <a:gd name="connsiteY12" fmla="*/ 1301750 h 1441450"/>
              <a:gd name="connsiteX13" fmla="*/ 158750 w 717550"/>
              <a:gd name="connsiteY13" fmla="*/ 0 h 1441450"/>
              <a:gd name="connsiteX0" fmla="*/ 158750 w 717550"/>
              <a:gd name="connsiteY0" fmla="*/ 0 h 1441450"/>
              <a:gd name="connsiteX1" fmla="*/ 101600 w 717550"/>
              <a:gd name="connsiteY1" fmla="*/ 19050 h 1441450"/>
              <a:gd name="connsiteX2" fmla="*/ 57150 w 717550"/>
              <a:gd name="connsiteY2" fmla="*/ 25400 h 1441450"/>
              <a:gd name="connsiteX3" fmla="*/ 15081 w 717550"/>
              <a:gd name="connsiteY3" fmla="*/ 64294 h 1441450"/>
              <a:gd name="connsiteX4" fmla="*/ 0 w 717550"/>
              <a:gd name="connsiteY4" fmla="*/ 234950 h 1441450"/>
              <a:gd name="connsiteX5" fmla="*/ 6350 w 717550"/>
              <a:gd name="connsiteY5" fmla="*/ 1016000 h 1441450"/>
              <a:gd name="connsiteX6" fmla="*/ 0 w 717550"/>
              <a:gd name="connsiteY6" fmla="*/ 1231900 h 1441450"/>
              <a:gd name="connsiteX7" fmla="*/ 0 w 717550"/>
              <a:gd name="connsiteY7" fmla="*/ 1308100 h 1441450"/>
              <a:gd name="connsiteX8" fmla="*/ 6350 w 717550"/>
              <a:gd name="connsiteY8" fmla="*/ 1365250 h 1441450"/>
              <a:gd name="connsiteX9" fmla="*/ 69850 w 717550"/>
              <a:gd name="connsiteY9" fmla="*/ 1384300 h 1441450"/>
              <a:gd name="connsiteX10" fmla="*/ 704850 w 717550"/>
              <a:gd name="connsiteY10" fmla="*/ 1441450 h 1441450"/>
              <a:gd name="connsiteX11" fmla="*/ 717550 w 717550"/>
              <a:gd name="connsiteY11" fmla="*/ 1314450 h 1441450"/>
              <a:gd name="connsiteX12" fmla="*/ 146050 w 717550"/>
              <a:gd name="connsiteY12" fmla="*/ 1301750 h 1441450"/>
              <a:gd name="connsiteX13" fmla="*/ 158750 w 717550"/>
              <a:gd name="connsiteY13" fmla="*/ 0 h 1441450"/>
              <a:gd name="connsiteX0" fmla="*/ 158750 w 717550"/>
              <a:gd name="connsiteY0" fmla="*/ 0 h 1422400"/>
              <a:gd name="connsiteX1" fmla="*/ 101600 w 717550"/>
              <a:gd name="connsiteY1" fmla="*/ 0 h 1422400"/>
              <a:gd name="connsiteX2" fmla="*/ 57150 w 717550"/>
              <a:gd name="connsiteY2" fmla="*/ 6350 h 1422400"/>
              <a:gd name="connsiteX3" fmla="*/ 15081 w 717550"/>
              <a:gd name="connsiteY3" fmla="*/ 45244 h 1422400"/>
              <a:gd name="connsiteX4" fmla="*/ 0 w 717550"/>
              <a:gd name="connsiteY4" fmla="*/ 215900 h 1422400"/>
              <a:gd name="connsiteX5" fmla="*/ 6350 w 717550"/>
              <a:gd name="connsiteY5" fmla="*/ 996950 h 1422400"/>
              <a:gd name="connsiteX6" fmla="*/ 0 w 717550"/>
              <a:gd name="connsiteY6" fmla="*/ 1212850 h 1422400"/>
              <a:gd name="connsiteX7" fmla="*/ 0 w 717550"/>
              <a:gd name="connsiteY7" fmla="*/ 1289050 h 1422400"/>
              <a:gd name="connsiteX8" fmla="*/ 6350 w 717550"/>
              <a:gd name="connsiteY8" fmla="*/ 1346200 h 1422400"/>
              <a:gd name="connsiteX9" fmla="*/ 69850 w 717550"/>
              <a:gd name="connsiteY9" fmla="*/ 1365250 h 1422400"/>
              <a:gd name="connsiteX10" fmla="*/ 704850 w 717550"/>
              <a:gd name="connsiteY10" fmla="*/ 1422400 h 1422400"/>
              <a:gd name="connsiteX11" fmla="*/ 717550 w 717550"/>
              <a:gd name="connsiteY11" fmla="*/ 1295400 h 1422400"/>
              <a:gd name="connsiteX12" fmla="*/ 146050 w 717550"/>
              <a:gd name="connsiteY12" fmla="*/ 1282700 h 1422400"/>
              <a:gd name="connsiteX13" fmla="*/ 158750 w 717550"/>
              <a:gd name="connsiteY13" fmla="*/ 0 h 1422400"/>
              <a:gd name="connsiteX0" fmla="*/ 158750 w 717550"/>
              <a:gd name="connsiteY0" fmla="*/ 793 h 1423193"/>
              <a:gd name="connsiteX1" fmla="*/ 101600 w 717550"/>
              <a:gd name="connsiteY1" fmla="*/ 793 h 1423193"/>
              <a:gd name="connsiteX2" fmla="*/ 57150 w 717550"/>
              <a:gd name="connsiteY2" fmla="*/ 0 h 1423193"/>
              <a:gd name="connsiteX3" fmla="*/ 15081 w 717550"/>
              <a:gd name="connsiteY3" fmla="*/ 46037 h 1423193"/>
              <a:gd name="connsiteX4" fmla="*/ 0 w 717550"/>
              <a:gd name="connsiteY4" fmla="*/ 216693 h 1423193"/>
              <a:gd name="connsiteX5" fmla="*/ 6350 w 717550"/>
              <a:gd name="connsiteY5" fmla="*/ 997743 h 1423193"/>
              <a:gd name="connsiteX6" fmla="*/ 0 w 717550"/>
              <a:gd name="connsiteY6" fmla="*/ 1213643 h 1423193"/>
              <a:gd name="connsiteX7" fmla="*/ 0 w 717550"/>
              <a:gd name="connsiteY7" fmla="*/ 1289843 h 1423193"/>
              <a:gd name="connsiteX8" fmla="*/ 6350 w 717550"/>
              <a:gd name="connsiteY8" fmla="*/ 1346993 h 1423193"/>
              <a:gd name="connsiteX9" fmla="*/ 69850 w 717550"/>
              <a:gd name="connsiteY9" fmla="*/ 1366043 h 1423193"/>
              <a:gd name="connsiteX10" fmla="*/ 704850 w 717550"/>
              <a:gd name="connsiteY10" fmla="*/ 1423193 h 1423193"/>
              <a:gd name="connsiteX11" fmla="*/ 717550 w 717550"/>
              <a:gd name="connsiteY11" fmla="*/ 1296193 h 1423193"/>
              <a:gd name="connsiteX12" fmla="*/ 146050 w 717550"/>
              <a:gd name="connsiteY12" fmla="*/ 1283493 h 1423193"/>
              <a:gd name="connsiteX13" fmla="*/ 158750 w 717550"/>
              <a:gd name="connsiteY13" fmla="*/ 793 h 1423193"/>
              <a:gd name="connsiteX0" fmla="*/ 158750 w 717550"/>
              <a:gd name="connsiteY0" fmla="*/ 0 h 1517650"/>
              <a:gd name="connsiteX1" fmla="*/ 101600 w 717550"/>
              <a:gd name="connsiteY1" fmla="*/ 95250 h 1517650"/>
              <a:gd name="connsiteX2" fmla="*/ 57150 w 717550"/>
              <a:gd name="connsiteY2" fmla="*/ 94457 h 1517650"/>
              <a:gd name="connsiteX3" fmla="*/ 15081 w 717550"/>
              <a:gd name="connsiteY3" fmla="*/ 140494 h 1517650"/>
              <a:gd name="connsiteX4" fmla="*/ 0 w 717550"/>
              <a:gd name="connsiteY4" fmla="*/ 311150 h 1517650"/>
              <a:gd name="connsiteX5" fmla="*/ 6350 w 717550"/>
              <a:gd name="connsiteY5" fmla="*/ 1092200 h 1517650"/>
              <a:gd name="connsiteX6" fmla="*/ 0 w 717550"/>
              <a:gd name="connsiteY6" fmla="*/ 1308100 h 1517650"/>
              <a:gd name="connsiteX7" fmla="*/ 0 w 717550"/>
              <a:gd name="connsiteY7" fmla="*/ 1384300 h 1517650"/>
              <a:gd name="connsiteX8" fmla="*/ 6350 w 717550"/>
              <a:gd name="connsiteY8" fmla="*/ 1441450 h 1517650"/>
              <a:gd name="connsiteX9" fmla="*/ 69850 w 717550"/>
              <a:gd name="connsiteY9" fmla="*/ 1460500 h 1517650"/>
              <a:gd name="connsiteX10" fmla="*/ 704850 w 717550"/>
              <a:gd name="connsiteY10" fmla="*/ 1517650 h 1517650"/>
              <a:gd name="connsiteX11" fmla="*/ 717550 w 717550"/>
              <a:gd name="connsiteY11" fmla="*/ 1390650 h 1517650"/>
              <a:gd name="connsiteX12" fmla="*/ 146050 w 717550"/>
              <a:gd name="connsiteY12" fmla="*/ 1377950 h 1517650"/>
              <a:gd name="connsiteX13" fmla="*/ 158750 w 717550"/>
              <a:gd name="connsiteY13" fmla="*/ 0 h 1517650"/>
              <a:gd name="connsiteX0" fmla="*/ 158750 w 717550"/>
              <a:gd name="connsiteY0" fmla="*/ 0 h 1517650"/>
              <a:gd name="connsiteX1" fmla="*/ 75407 w 717550"/>
              <a:gd name="connsiteY1" fmla="*/ 7143 h 1517650"/>
              <a:gd name="connsiteX2" fmla="*/ 57150 w 717550"/>
              <a:gd name="connsiteY2" fmla="*/ 94457 h 1517650"/>
              <a:gd name="connsiteX3" fmla="*/ 15081 w 717550"/>
              <a:gd name="connsiteY3" fmla="*/ 140494 h 1517650"/>
              <a:gd name="connsiteX4" fmla="*/ 0 w 717550"/>
              <a:gd name="connsiteY4" fmla="*/ 311150 h 1517650"/>
              <a:gd name="connsiteX5" fmla="*/ 6350 w 717550"/>
              <a:gd name="connsiteY5" fmla="*/ 1092200 h 1517650"/>
              <a:gd name="connsiteX6" fmla="*/ 0 w 717550"/>
              <a:gd name="connsiteY6" fmla="*/ 1308100 h 1517650"/>
              <a:gd name="connsiteX7" fmla="*/ 0 w 717550"/>
              <a:gd name="connsiteY7" fmla="*/ 1384300 h 1517650"/>
              <a:gd name="connsiteX8" fmla="*/ 6350 w 717550"/>
              <a:gd name="connsiteY8" fmla="*/ 1441450 h 1517650"/>
              <a:gd name="connsiteX9" fmla="*/ 69850 w 717550"/>
              <a:gd name="connsiteY9" fmla="*/ 1460500 h 1517650"/>
              <a:gd name="connsiteX10" fmla="*/ 704850 w 717550"/>
              <a:gd name="connsiteY10" fmla="*/ 1517650 h 1517650"/>
              <a:gd name="connsiteX11" fmla="*/ 717550 w 717550"/>
              <a:gd name="connsiteY11" fmla="*/ 1390650 h 1517650"/>
              <a:gd name="connsiteX12" fmla="*/ 146050 w 717550"/>
              <a:gd name="connsiteY12" fmla="*/ 1377950 h 1517650"/>
              <a:gd name="connsiteX13" fmla="*/ 158750 w 717550"/>
              <a:gd name="connsiteY13" fmla="*/ 0 h 1517650"/>
              <a:gd name="connsiteX0" fmla="*/ 158750 w 717550"/>
              <a:gd name="connsiteY0" fmla="*/ 0 h 1517650"/>
              <a:gd name="connsiteX1" fmla="*/ 75407 w 717550"/>
              <a:gd name="connsiteY1" fmla="*/ 7143 h 1517650"/>
              <a:gd name="connsiteX2" fmla="*/ 16669 w 717550"/>
              <a:gd name="connsiteY2" fmla="*/ 30164 h 1517650"/>
              <a:gd name="connsiteX3" fmla="*/ 15081 w 717550"/>
              <a:gd name="connsiteY3" fmla="*/ 140494 h 1517650"/>
              <a:gd name="connsiteX4" fmla="*/ 0 w 717550"/>
              <a:gd name="connsiteY4" fmla="*/ 311150 h 1517650"/>
              <a:gd name="connsiteX5" fmla="*/ 6350 w 717550"/>
              <a:gd name="connsiteY5" fmla="*/ 1092200 h 1517650"/>
              <a:gd name="connsiteX6" fmla="*/ 0 w 717550"/>
              <a:gd name="connsiteY6" fmla="*/ 1308100 h 1517650"/>
              <a:gd name="connsiteX7" fmla="*/ 0 w 717550"/>
              <a:gd name="connsiteY7" fmla="*/ 1384300 h 1517650"/>
              <a:gd name="connsiteX8" fmla="*/ 6350 w 717550"/>
              <a:gd name="connsiteY8" fmla="*/ 1441450 h 1517650"/>
              <a:gd name="connsiteX9" fmla="*/ 69850 w 717550"/>
              <a:gd name="connsiteY9" fmla="*/ 1460500 h 1517650"/>
              <a:gd name="connsiteX10" fmla="*/ 704850 w 717550"/>
              <a:gd name="connsiteY10" fmla="*/ 1517650 h 1517650"/>
              <a:gd name="connsiteX11" fmla="*/ 717550 w 717550"/>
              <a:gd name="connsiteY11" fmla="*/ 1390650 h 1517650"/>
              <a:gd name="connsiteX12" fmla="*/ 146050 w 717550"/>
              <a:gd name="connsiteY12" fmla="*/ 1377950 h 1517650"/>
              <a:gd name="connsiteX13" fmla="*/ 158750 w 717550"/>
              <a:gd name="connsiteY13" fmla="*/ 0 h 1517650"/>
              <a:gd name="connsiteX0" fmla="*/ 158750 w 717550"/>
              <a:gd name="connsiteY0" fmla="*/ 0 h 1517650"/>
              <a:gd name="connsiteX1" fmla="*/ 75407 w 717550"/>
              <a:gd name="connsiteY1" fmla="*/ 7143 h 1517650"/>
              <a:gd name="connsiteX2" fmla="*/ 16669 w 717550"/>
              <a:gd name="connsiteY2" fmla="*/ 30164 h 1517650"/>
              <a:gd name="connsiteX3" fmla="*/ 10318 w 717550"/>
              <a:gd name="connsiteY3" fmla="*/ 152401 h 1517650"/>
              <a:gd name="connsiteX4" fmla="*/ 0 w 717550"/>
              <a:gd name="connsiteY4" fmla="*/ 311150 h 1517650"/>
              <a:gd name="connsiteX5" fmla="*/ 6350 w 717550"/>
              <a:gd name="connsiteY5" fmla="*/ 1092200 h 1517650"/>
              <a:gd name="connsiteX6" fmla="*/ 0 w 717550"/>
              <a:gd name="connsiteY6" fmla="*/ 1308100 h 1517650"/>
              <a:gd name="connsiteX7" fmla="*/ 0 w 717550"/>
              <a:gd name="connsiteY7" fmla="*/ 1384300 h 1517650"/>
              <a:gd name="connsiteX8" fmla="*/ 6350 w 717550"/>
              <a:gd name="connsiteY8" fmla="*/ 1441450 h 1517650"/>
              <a:gd name="connsiteX9" fmla="*/ 69850 w 717550"/>
              <a:gd name="connsiteY9" fmla="*/ 1460500 h 1517650"/>
              <a:gd name="connsiteX10" fmla="*/ 704850 w 717550"/>
              <a:gd name="connsiteY10" fmla="*/ 1517650 h 1517650"/>
              <a:gd name="connsiteX11" fmla="*/ 717550 w 717550"/>
              <a:gd name="connsiteY11" fmla="*/ 1390650 h 1517650"/>
              <a:gd name="connsiteX12" fmla="*/ 146050 w 717550"/>
              <a:gd name="connsiteY12" fmla="*/ 1377950 h 1517650"/>
              <a:gd name="connsiteX13" fmla="*/ 158750 w 717550"/>
              <a:gd name="connsiteY13" fmla="*/ 0 h 1517650"/>
              <a:gd name="connsiteX0" fmla="*/ 158750 w 717550"/>
              <a:gd name="connsiteY0" fmla="*/ 0 h 1517650"/>
              <a:gd name="connsiteX1" fmla="*/ 75407 w 717550"/>
              <a:gd name="connsiteY1" fmla="*/ 7143 h 1517650"/>
              <a:gd name="connsiteX2" fmla="*/ 21431 w 717550"/>
              <a:gd name="connsiteY2" fmla="*/ 37308 h 1517650"/>
              <a:gd name="connsiteX3" fmla="*/ 10318 w 717550"/>
              <a:gd name="connsiteY3" fmla="*/ 152401 h 1517650"/>
              <a:gd name="connsiteX4" fmla="*/ 0 w 717550"/>
              <a:gd name="connsiteY4" fmla="*/ 311150 h 1517650"/>
              <a:gd name="connsiteX5" fmla="*/ 6350 w 717550"/>
              <a:gd name="connsiteY5" fmla="*/ 1092200 h 1517650"/>
              <a:gd name="connsiteX6" fmla="*/ 0 w 717550"/>
              <a:gd name="connsiteY6" fmla="*/ 1308100 h 1517650"/>
              <a:gd name="connsiteX7" fmla="*/ 0 w 717550"/>
              <a:gd name="connsiteY7" fmla="*/ 1384300 h 1517650"/>
              <a:gd name="connsiteX8" fmla="*/ 6350 w 717550"/>
              <a:gd name="connsiteY8" fmla="*/ 1441450 h 1517650"/>
              <a:gd name="connsiteX9" fmla="*/ 69850 w 717550"/>
              <a:gd name="connsiteY9" fmla="*/ 1460500 h 1517650"/>
              <a:gd name="connsiteX10" fmla="*/ 704850 w 717550"/>
              <a:gd name="connsiteY10" fmla="*/ 1517650 h 1517650"/>
              <a:gd name="connsiteX11" fmla="*/ 717550 w 717550"/>
              <a:gd name="connsiteY11" fmla="*/ 1390650 h 1517650"/>
              <a:gd name="connsiteX12" fmla="*/ 146050 w 717550"/>
              <a:gd name="connsiteY12" fmla="*/ 1377950 h 1517650"/>
              <a:gd name="connsiteX13" fmla="*/ 158750 w 717550"/>
              <a:gd name="connsiteY13" fmla="*/ 0 h 1517650"/>
              <a:gd name="connsiteX0" fmla="*/ 161898 w 720698"/>
              <a:gd name="connsiteY0" fmla="*/ 0 h 1517650"/>
              <a:gd name="connsiteX1" fmla="*/ 78555 w 720698"/>
              <a:gd name="connsiteY1" fmla="*/ 7143 h 1517650"/>
              <a:gd name="connsiteX2" fmla="*/ 24579 w 720698"/>
              <a:gd name="connsiteY2" fmla="*/ 37308 h 1517650"/>
              <a:gd name="connsiteX3" fmla="*/ 6323 w 720698"/>
              <a:gd name="connsiteY3" fmla="*/ 83345 h 1517650"/>
              <a:gd name="connsiteX4" fmla="*/ 3148 w 720698"/>
              <a:gd name="connsiteY4" fmla="*/ 311150 h 1517650"/>
              <a:gd name="connsiteX5" fmla="*/ 9498 w 720698"/>
              <a:gd name="connsiteY5" fmla="*/ 1092200 h 1517650"/>
              <a:gd name="connsiteX6" fmla="*/ 3148 w 720698"/>
              <a:gd name="connsiteY6" fmla="*/ 1308100 h 1517650"/>
              <a:gd name="connsiteX7" fmla="*/ 3148 w 720698"/>
              <a:gd name="connsiteY7" fmla="*/ 1384300 h 1517650"/>
              <a:gd name="connsiteX8" fmla="*/ 9498 w 720698"/>
              <a:gd name="connsiteY8" fmla="*/ 1441450 h 1517650"/>
              <a:gd name="connsiteX9" fmla="*/ 72998 w 720698"/>
              <a:gd name="connsiteY9" fmla="*/ 1460500 h 1517650"/>
              <a:gd name="connsiteX10" fmla="*/ 707998 w 720698"/>
              <a:gd name="connsiteY10" fmla="*/ 1517650 h 1517650"/>
              <a:gd name="connsiteX11" fmla="*/ 720698 w 720698"/>
              <a:gd name="connsiteY11" fmla="*/ 1390650 h 1517650"/>
              <a:gd name="connsiteX12" fmla="*/ 149198 w 720698"/>
              <a:gd name="connsiteY12" fmla="*/ 1377950 h 1517650"/>
              <a:gd name="connsiteX13" fmla="*/ 161898 w 720698"/>
              <a:gd name="connsiteY13" fmla="*/ 0 h 1517650"/>
              <a:gd name="connsiteX0" fmla="*/ 158750 w 717550"/>
              <a:gd name="connsiteY0" fmla="*/ 0 h 1517650"/>
              <a:gd name="connsiteX1" fmla="*/ 75407 w 717550"/>
              <a:gd name="connsiteY1" fmla="*/ 7143 h 1517650"/>
              <a:gd name="connsiteX2" fmla="*/ 21431 w 717550"/>
              <a:gd name="connsiteY2" fmla="*/ 37308 h 1517650"/>
              <a:gd name="connsiteX3" fmla="*/ 3175 w 717550"/>
              <a:gd name="connsiteY3" fmla="*/ 83345 h 1517650"/>
              <a:gd name="connsiteX4" fmla="*/ 0 w 717550"/>
              <a:gd name="connsiteY4" fmla="*/ 311150 h 1517650"/>
              <a:gd name="connsiteX5" fmla="*/ 6350 w 717550"/>
              <a:gd name="connsiteY5" fmla="*/ 1092200 h 1517650"/>
              <a:gd name="connsiteX6" fmla="*/ 0 w 717550"/>
              <a:gd name="connsiteY6" fmla="*/ 1308100 h 1517650"/>
              <a:gd name="connsiteX7" fmla="*/ 0 w 717550"/>
              <a:gd name="connsiteY7" fmla="*/ 1384300 h 1517650"/>
              <a:gd name="connsiteX8" fmla="*/ 6350 w 717550"/>
              <a:gd name="connsiteY8" fmla="*/ 1441450 h 1517650"/>
              <a:gd name="connsiteX9" fmla="*/ 69850 w 717550"/>
              <a:gd name="connsiteY9" fmla="*/ 1460500 h 1517650"/>
              <a:gd name="connsiteX10" fmla="*/ 704850 w 717550"/>
              <a:gd name="connsiteY10" fmla="*/ 1517650 h 1517650"/>
              <a:gd name="connsiteX11" fmla="*/ 717550 w 717550"/>
              <a:gd name="connsiteY11" fmla="*/ 1390650 h 1517650"/>
              <a:gd name="connsiteX12" fmla="*/ 146050 w 717550"/>
              <a:gd name="connsiteY12" fmla="*/ 1377950 h 1517650"/>
              <a:gd name="connsiteX13" fmla="*/ 158750 w 717550"/>
              <a:gd name="connsiteY13" fmla="*/ 0 h 1517650"/>
              <a:gd name="connsiteX0" fmla="*/ 161132 w 717550"/>
              <a:gd name="connsiteY0" fmla="*/ 2382 h 1510507"/>
              <a:gd name="connsiteX1" fmla="*/ 75407 w 717550"/>
              <a:gd name="connsiteY1" fmla="*/ 0 h 1510507"/>
              <a:gd name="connsiteX2" fmla="*/ 21431 w 717550"/>
              <a:gd name="connsiteY2" fmla="*/ 30165 h 1510507"/>
              <a:gd name="connsiteX3" fmla="*/ 3175 w 717550"/>
              <a:gd name="connsiteY3" fmla="*/ 76202 h 1510507"/>
              <a:gd name="connsiteX4" fmla="*/ 0 w 717550"/>
              <a:gd name="connsiteY4" fmla="*/ 304007 h 1510507"/>
              <a:gd name="connsiteX5" fmla="*/ 6350 w 717550"/>
              <a:gd name="connsiteY5" fmla="*/ 1085057 h 1510507"/>
              <a:gd name="connsiteX6" fmla="*/ 0 w 717550"/>
              <a:gd name="connsiteY6" fmla="*/ 1300957 h 1510507"/>
              <a:gd name="connsiteX7" fmla="*/ 0 w 717550"/>
              <a:gd name="connsiteY7" fmla="*/ 1377157 h 1510507"/>
              <a:gd name="connsiteX8" fmla="*/ 6350 w 717550"/>
              <a:gd name="connsiteY8" fmla="*/ 1434307 h 1510507"/>
              <a:gd name="connsiteX9" fmla="*/ 69850 w 717550"/>
              <a:gd name="connsiteY9" fmla="*/ 1453357 h 1510507"/>
              <a:gd name="connsiteX10" fmla="*/ 704850 w 717550"/>
              <a:gd name="connsiteY10" fmla="*/ 1510507 h 1510507"/>
              <a:gd name="connsiteX11" fmla="*/ 717550 w 717550"/>
              <a:gd name="connsiteY11" fmla="*/ 1383507 h 1510507"/>
              <a:gd name="connsiteX12" fmla="*/ 146050 w 717550"/>
              <a:gd name="connsiteY12" fmla="*/ 1370807 h 1510507"/>
              <a:gd name="connsiteX13" fmla="*/ 161132 w 717550"/>
              <a:gd name="connsiteY13" fmla="*/ 2382 h 151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7550" h="1510507">
                <a:moveTo>
                  <a:pt x="161132" y="2382"/>
                </a:moveTo>
                <a:lnTo>
                  <a:pt x="75407" y="0"/>
                </a:lnTo>
                <a:lnTo>
                  <a:pt x="21431" y="30165"/>
                </a:lnTo>
                <a:cubicBezTo>
                  <a:pt x="20902" y="66942"/>
                  <a:pt x="3704" y="39425"/>
                  <a:pt x="3175" y="76202"/>
                </a:cubicBezTo>
                <a:cubicBezTo>
                  <a:pt x="529" y="147375"/>
                  <a:pt x="9789" y="149490"/>
                  <a:pt x="0" y="304007"/>
                </a:cubicBezTo>
                <a:cubicBezTo>
                  <a:pt x="2117" y="564357"/>
                  <a:pt x="4233" y="824707"/>
                  <a:pt x="6350" y="1085057"/>
                </a:cubicBezTo>
                <a:lnTo>
                  <a:pt x="0" y="1300957"/>
                </a:lnTo>
                <a:lnTo>
                  <a:pt x="0" y="1377157"/>
                </a:lnTo>
                <a:lnTo>
                  <a:pt x="6350" y="1434307"/>
                </a:lnTo>
                <a:lnTo>
                  <a:pt x="69850" y="1453357"/>
                </a:lnTo>
                <a:lnTo>
                  <a:pt x="704850" y="1510507"/>
                </a:lnTo>
                <a:lnTo>
                  <a:pt x="717550" y="1383507"/>
                </a:lnTo>
                <a:lnTo>
                  <a:pt x="146050" y="1370807"/>
                </a:lnTo>
                <a:cubicBezTo>
                  <a:pt x="148167" y="945357"/>
                  <a:pt x="152665" y="453232"/>
                  <a:pt x="161132" y="2382"/>
                </a:cubicBezTo>
                <a:close/>
              </a:path>
            </a:pathLst>
          </a:custGeom>
          <a:solidFill>
            <a:srgbClr val="7030A0">
              <a:alpha val="6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3194050" y="3022600"/>
            <a:ext cx="488950" cy="215900"/>
          </a:xfrm>
          <a:custGeom>
            <a:avLst/>
            <a:gdLst>
              <a:gd name="connsiteX0" fmla="*/ 0 w 488950"/>
              <a:gd name="connsiteY0" fmla="*/ 0 h 215900"/>
              <a:gd name="connsiteX1" fmla="*/ 488950 w 488950"/>
              <a:gd name="connsiteY1" fmla="*/ 0 h 215900"/>
              <a:gd name="connsiteX2" fmla="*/ 450850 w 488950"/>
              <a:gd name="connsiteY2" fmla="*/ 215900 h 215900"/>
              <a:gd name="connsiteX3" fmla="*/ 6350 w 488950"/>
              <a:gd name="connsiteY3" fmla="*/ 215900 h 215900"/>
              <a:gd name="connsiteX4" fmla="*/ 0 w 488950"/>
              <a:gd name="connsiteY4" fmla="*/ 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950" h="215900">
                <a:moveTo>
                  <a:pt x="0" y="0"/>
                </a:moveTo>
                <a:lnTo>
                  <a:pt x="488950" y="0"/>
                </a:lnTo>
                <a:lnTo>
                  <a:pt x="450850" y="215900"/>
                </a:lnTo>
                <a:lnTo>
                  <a:pt x="6350" y="215900"/>
                </a:lnTo>
                <a:lnTo>
                  <a:pt x="0" y="0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2286000" y="3492500"/>
            <a:ext cx="1200150" cy="723900"/>
          </a:xfrm>
          <a:custGeom>
            <a:avLst/>
            <a:gdLst>
              <a:gd name="connsiteX0" fmla="*/ 1193800 w 1200150"/>
              <a:gd name="connsiteY0" fmla="*/ 304800 h 723900"/>
              <a:gd name="connsiteX1" fmla="*/ 1200150 w 1200150"/>
              <a:gd name="connsiteY1" fmla="*/ 165100 h 723900"/>
              <a:gd name="connsiteX2" fmla="*/ 1181100 w 1200150"/>
              <a:gd name="connsiteY2" fmla="*/ 114300 h 723900"/>
              <a:gd name="connsiteX3" fmla="*/ 1130300 w 1200150"/>
              <a:gd name="connsiteY3" fmla="*/ 82550 h 723900"/>
              <a:gd name="connsiteX4" fmla="*/ 850900 w 1200150"/>
              <a:gd name="connsiteY4" fmla="*/ 44450 h 723900"/>
              <a:gd name="connsiteX5" fmla="*/ 279400 w 1200150"/>
              <a:gd name="connsiteY5" fmla="*/ 12700 h 723900"/>
              <a:gd name="connsiteX6" fmla="*/ 95250 w 1200150"/>
              <a:gd name="connsiteY6" fmla="*/ 0 h 723900"/>
              <a:gd name="connsiteX7" fmla="*/ 95250 w 1200150"/>
              <a:gd name="connsiteY7" fmla="*/ 0 h 723900"/>
              <a:gd name="connsiteX8" fmla="*/ 44450 w 1200150"/>
              <a:gd name="connsiteY8" fmla="*/ 57150 h 723900"/>
              <a:gd name="connsiteX9" fmla="*/ 6350 w 1200150"/>
              <a:gd name="connsiteY9" fmla="*/ 419100 h 723900"/>
              <a:gd name="connsiteX10" fmla="*/ 0 w 1200150"/>
              <a:gd name="connsiteY10" fmla="*/ 647700 h 723900"/>
              <a:gd name="connsiteX11" fmla="*/ 0 w 1200150"/>
              <a:gd name="connsiteY11" fmla="*/ 647700 h 723900"/>
              <a:gd name="connsiteX12" fmla="*/ 31750 w 1200150"/>
              <a:gd name="connsiteY12" fmla="*/ 711200 h 723900"/>
              <a:gd name="connsiteX13" fmla="*/ 76200 w 1200150"/>
              <a:gd name="connsiteY13" fmla="*/ 723900 h 723900"/>
              <a:gd name="connsiteX14" fmla="*/ 279400 w 1200150"/>
              <a:gd name="connsiteY14" fmla="*/ 717550 h 723900"/>
              <a:gd name="connsiteX15" fmla="*/ 273050 w 1200150"/>
              <a:gd name="connsiteY15" fmla="*/ 450850 h 723900"/>
              <a:gd name="connsiteX16" fmla="*/ 95250 w 1200150"/>
              <a:gd name="connsiteY16" fmla="*/ 463550 h 723900"/>
              <a:gd name="connsiteX17" fmla="*/ 107950 w 1200150"/>
              <a:gd name="connsiteY17" fmla="*/ 114300 h 723900"/>
              <a:gd name="connsiteX18" fmla="*/ 1022350 w 1200150"/>
              <a:gd name="connsiteY18" fmla="*/ 139700 h 723900"/>
              <a:gd name="connsiteX19" fmla="*/ 1073150 w 1200150"/>
              <a:gd name="connsiteY19" fmla="*/ 152400 h 723900"/>
              <a:gd name="connsiteX20" fmla="*/ 1073150 w 1200150"/>
              <a:gd name="connsiteY20" fmla="*/ 152400 h 723900"/>
              <a:gd name="connsiteX21" fmla="*/ 1098550 w 1200150"/>
              <a:gd name="connsiteY21" fmla="*/ 203200 h 723900"/>
              <a:gd name="connsiteX22" fmla="*/ 1085850 w 1200150"/>
              <a:gd name="connsiteY22" fmla="*/ 292100 h 723900"/>
              <a:gd name="connsiteX23" fmla="*/ 1193800 w 1200150"/>
              <a:gd name="connsiteY23" fmla="*/ 3048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00150" h="723900">
                <a:moveTo>
                  <a:pt x="1193800" y="304800"/>
                </a:moveTo>
                <a:lnTo>
                  <a:pt x="1200150" y="165100"/>
                </a:lnTo>
                <a:lnTo>
                  <a:pt x="1181100" y="114300"/>
                </a:lnTo>
                <a:lnTo>
                  <a:pt x="1130300" y="82550"/>
                </a:lnTo>
                <a:lnTo>
                  <a:pt x="850900" y="44450"/>
                </a:lnTo>
                <a:lnTo>
                  <a:pt x="279400" y="12700"/>
                </a:lnTo>
                <a:lnTo>
                  <a:pt x="95250" y="0"/>
                </a:lnTo>
                <a:lnTo>
                  <a:pt x="95250" y="0"/>
                </a:lnTo>
                <a:lnTo>
                  <a:pt x="44450" y="57150"/>
                </a:lnTo>
                <a:lnTo>
                  <a:pt x="6350" y="419100"/>
                </a:lnTo>
                <a:lnTo>
                  <a:pt x="0" y="647700"/>
                </a:lnTo>
                <a:lnTo>
                  <a:pt x="0" y="647700"/>
                </a:lnTo>
                <a:lnTo>
                  <a:pt x="31750" y="711200"/>
                </a:lnTo>
                <a:lnTo>
                  <a:pt x="76200" y="723900"/>
                </a:lnTo>
                <a:lnTo>
                  <a:pt x="279400" y="717550"/>
                </a:lnTo>
                <a:lnTo>
                  <a:pt x="273050" y="450850"/>
                </a:lnTo>
                <a:lnTo>
                  <a:pt x="95250" y="463550"/>
                </a:lnTo>
                <a:lnTo>
                  <a:pt x="107950" y="114300"/>
                </a:lnTo>
                <a:lnTo>
                  <a:pt x="1022350" y="139700"/>
                </a:lnTo>
                <a:lnTo>
                  <a:pt x="1073150" y="152400"/>
                </a:lnTo>
                <a:lnTo>
                  <a:pt x="1073150" y="152400"/>
                </a:lnTo>
                <a:lnTo>
                  <a:pt x="1098550" y="203200"/>
                </a:lnTo>
                <a:lnTo>
                  <a:pt x="1085850" y="292100"/>
                </a:lnTo>
                <a:lnTo>
                  <a:pt x="1193800" y="304800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/>
          <p:cNvSpPr txBox="1"/>
          <p:nvPr/>
        </p:nvSpPr>
        <p:spPr>
          <a:xfrm>
            <a:off x="1406201" y="5848586"/>
            <a:ext cx="754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דב הוז</a:t>
            </a:r>
          </a:p>
        </p:txBody>
      </p:sp>
      <p:sp>
        <p:nvSpPr>
          <p:cNvPr id="55" name="Down Arrow 54"/>
          <p:cNvSpPr/>
          <p:nvPr/>
        </p:nvSpPr>
        <p:spPr>
          <a:xfrm rot="439036">
            <a:off x="1785644" y="5412154"/>
            <a:ext cx="150799" cy="495300"/>
          </a:xfrm>
          <a:prstGeom prst="downArrow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Down Arrow 55"/>
          <p:cNvSpPr/>
          <p:nvPr/>
        </p:nvSpPr>
        <p:spPr>
          <a:xfrm rot="11719974">
            <a:off x="4282103" y="537844"/>
            <a:ext cx="249216" cy="495300"/>
          </a:xfrm>
          <a:prstGeom prst="downArrow">
            <a:avLst/>
          </a:prstGeom>
          <a:solidFill>
            <a:srgbClr val="19B86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8" name="Straight Connector 57"/>
          <p:cNvCxnSpPr/>
          <p:nvPr/>
        </p:nvCxnSpPr>
        <p:spPr>
          <a:xfrm>
            <a:off x="3700994" y="3871245"/>
            <a:ext cx="1126529" cy="176381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6"/>
          <a:stretch/>
        </p:blipFill>
        <p:spPr>
          <a:xfrm>
            <a:off x="7595119" y="3157902"/>
            <a:ext cx="4012164" cy="3008207"/>
          </a:xfrm>
          <a:prstGeom prst="rect">
            <a:avLst/>
          </a:prstGeom>
        </p:spPr>
      </p:pic>
      <p:sp>
        <p:nvSpPr>
          <p:cNvPr id="60" name="תיבת טקסט 59">
            <a:extLst>
              <a:ext uri="{FF2B5EF4-FFF2-40B4-BE49-F238E27FC236}">
                <a16:creationId xmlns:a16="http://schemas.microsoft.com/office/drawing/2014/main" id="{C5949029-B4A6-4291-8A20-D6A9FB51CC2A}"/>
              </a:ext>
            </a:extLst>
          </p:cNvPr>
          <p:cNvSpPr txBox="1"/>
          <p:nvPr/>
        </p:nvSpPr>
        <p:spPr>
          <a:xfrm>
            <a:off x="6096000" y="5915041"/>
            <a:ext cx="1539488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/>
              <a:t>* תמונה להמחשה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019956" y="765"/>
            <a:ext cx="92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ציר ירוק לפילבוקס</a:t>
            </a:r>
          </a:p>
        </p:txBody>
      </p:sp>
    </p:spTree>
    <p:extLst>
      <p:ext uri="{BB962C8B-B14F-4D97-AF65-F5344CB8AC3E}">
        <p14:creationId xmlns:p14="http://schemas.microsoft.com/office/powerpoint/2010/main" val="2627972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"/>
          <a:stretch/>
        </p:blipFill>
        <p:spPr>
          <a:xfrm>
            <a:off x="7591425" y="3165500"/>
            <a:ext cx="4008382" cy="299845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127477" y="1157420"/>
            <a:ext cx="3257043" cy="3912256"/>
            <a:chOff x="3328767" y="692209"/>
            <a:chExt cx="4546212" cy="546076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3328767" y="692209"/>
              <a:ext cx="4546212" cy="546076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254968">
              <a:off x="4358128" y="3510417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מבצע סיני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159666" y="4885846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קרייתי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5400000">
              <a:off x="6290702" y="4267116"/>
              <a:ext cx="1059453" cy="4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גבעתי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5400000">
              <a:off x="3964226" y="2186903"/>
              <a:ext cx="1618015" cy="4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חזית חמש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77927" y="1096502"/>
              <a:ext cx="1942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1600" dirty="0">
                  <a:latin typeface="Arial Narrow" panose="020B0606020202030204" pitchFamily="34" charset="0"/>
                </a:rPr>
                <a:t>פילדלפיה</a:t>
              </a: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930135" y="1993974"/>
              <a:ext cx="982825" cy="139762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681302" y="2935286"/>
              <a:ext cx="982825" cy="139762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5" t="37662" r="17276" b="59477"/>
            <a:stretch/>
          </p:blipFill>
          <p:spPr>
            <a:xfrm rot="17090331">
              <a:off x="6609937" y="3213605"/>
              <a:ext cx="982825" cy="139762"/>
            </a:xfrm>
            <a:prstGeom prst="rect">
              <a:avLst/>
            </a:prstGeom>
          </p:spPr>
        </p:pic>
      </p:grpSp>
      <p:sp>
        <p:nvSpPr>
          <p:cNvPr id="71" name="Freeform 70"/>
          <p:cNvSpPr/>
          <p:nvPr/>
        </p:nvSpPr>
        <p:spPr>
          <a:xfrm>
            <a:off x="1207188" y="1328776"/>
            <a:ext cx="3126798" cy="3737901"/>
          </a:xfrm>
          <a:custGeom>
            <a:avLst/>
            <a:gdLst>
              <a:gd name="connsiteX0" fmla="*/ 2623558 w 2623558"/>
              <a:gd name="connsiteY0" fmla="*/ 0 h 3136307"/>
              <a:gd name="connsiteX1" fmla="*/ 2127902 w 2623558"/>
              <a:gd name="connsiteY1" fmla="*/ 1854437 h 3136307"/>
              <a:gd name="connsiteX2" fmla="*/ 2110811 w 2623558"/>
              <a:gd name="connsiteY2" fmla="*/ 2589376 h 3136307"/>
              <a:gd name="connsiteX3" fmla="*/ 1538243 w 2623558"/>
              <a:gd name="connsiteY3" fmla="*/ 2580830 h 3136307"/>
              <a:gd name="connsiteX4" fmla="*/ 1538243 w 2623558"/>
              <a:gd name="connsiteY4" fmla="*/ 2973937 h 3136307"/>
              <a:gd name="connsiteX5" fmla="*/ 948583 w 2623558"/>
              <a:gd name="connsiteY5" fmla="*/ 2948299 h 3136307"/>
              <a:gd name="connsiteX6" fmla="*/ 752029 w 2623558"/>
              <a:gd name="connsiteY6" fmla="*/ 2999574 h 3136307"/>
              <a:gd name="connsiteX7" fmla="*/ 743484 w 2623558"/>
              <a:gd name="connsiteY7" fmla="*/ 3136307 h 3136307"/>
              <a:gd name="connsiteX8" fmla="*/ 521293 w 2623558"/>
              <a:gd name="connsiteY8" fmla="*/ 3127761 h 3136307"/>
              <a:gd name="connsiteX9" fmla="*/ 478564 w 2623558"/>
              <a:gd name="connsiteY9" fmla="*/ 2469735 h 3136307"/>
              <a:gd name="connsiteX10" fmla="*/ 384560 w 2623558"/>
              <a:gd name="connsiteY10" fmla="*/ 2469735 h 3136307"/>
              <a:gd name="connsiteX11" fmla="*/ 376015 w 2623558"/>
              <a:gd name="connsiteY11" fmla="*/ 2221907 h 3136307"/>
              <a:gd name="connsiteX12" fmla="*/ 0 w 2623558"/>
              <a:gd name="connsiteY12" fmla="*/ 2230452 h 3136307"/>
              <a:gd name="connsiteX13" fmla="*/ 0 w 2623558"/>
              <a:gd name="connsiteY13" fmla="*/ 1726251 h 3136307"/>
              <a:gd name="connsiteX14" fmla="*/ 51274 w 2623558"/>
              <a:gd name="connsiteY14" fmla="*/ 1692067 h 3136307"/>
              <a:gd name="connsiteX15" fmla="*/ 683663 w 2623558"/>
              <a:gd name="connsiteY15" fmla="*/ 1717705 h 3136307"/>
              <a:gd name="connsiteX16" fmla="*/ 717846 w 2623558"/>
              <a:gd name="connsiteY16" fmla="*/ 1333144 h 3136307"/>
              <a:gd name="connsiteX17" fmla="*/ 692209 w 2623558"/>
              <a:gd name="connsiteY17" fmla="*/ 153824 h 3136307"/>
              <a:gd name="connsiteX18" fmla="*/ 1504059 w 2623558"/>
              <a:gd name="connsiteY18" fmla="*/ 145279 h 3136307"/>
              <a:gd name="connsiteX19" fmla="*/ 1504059 w 2623558"/>
              <a:gd name="connsiteY19" fmla="*/ 68366 h 3136307"/>
              <a:gd name="connsiteX20" fmla="*/ 1871529 w 2623558"/>
              <a:gd name="connsiteY20" fmla="*/ 59821 h 3136307"/>
              <a:gd name="connsiteX21" fmla="*/ 1871529 w 2623558"/>
              <a:gd name="connsiteY21" fmla="*/ 162370 h 3136307"/>
              <a:gd name="connsiteX22" fmla="*/ 2256089 w 2623558"/>
              <a:gd name="connsiteY22" fmla="*/ 162370 h 3136307"/>
              <a:gd name="connsiteX23" fmla="*/ 2290272 w 2623558"/>
              <a:gd name="connsiteY23" fmla="*/ 162370 h 3136307"/>
              <a:gd name="connsiteX24" fmla="*/ 2307364 w 2623558"/>
              <a:gd name="connsiteY24" fmla="*/ 128187 h 3136307"/>
              <a:gd name="connsiteX25" fmla="*/ 2307364 w 2623558"/>
              <a:gd name="connsiteY25" fmla="*/ 8546 h 3136307"/>
              <a:gd name="connsiteX26" fmla="*/ 2623558 w 2623558"/>
              <a:gd name="connsiteY26" fmla="*/ 0 h 313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623558" h="3136307">
                <a:moveTo>
                  <a:pt x="2623558" y="0"/>
                </a:moveTo>
                <a:lnTo>
                  <a:pt x="2127902" y="1854437"/>
                </a:lnTo>
                <a:lnTo>
                  <a:pt x="2110811" y="2589376"/>
                </a:lnTo>
                <a:lnTo>
                  <a:pt x="1538243" y="2580830"/>
                </a:lnTo>
                <a:lnTo>
                  <a:pt x="1538243" y="2973937"/>
                </a:lnTo>
                <a:lnTo>
                  <a:pt x="948583" y="2948299"/>
                </a:lnTo>
                <a:lnTo>
                  <a:pt x="752029" y="2999574"/>
                </a:lnTo>
                <a:lnTo>
                  <a:pt x="743484" y="3136307"/>
                </a:lnTo>
                <a:lnTo>
                  <a:pt x="521293" y="3127761"/>
                </a:lnTo>
                <a:lnTo>
                  <a:pt x="478564" y="2469735"/>
                </a:lnTo>
                <a:lnTo>
                  <a:pt x="384560" y="2469735"/>
                </a:lnTo>
                <a:lnTo>
                  <a:pt x="376015" y="2221907"/>
                </a:lnTo>
                <a:lnTo>
                  <a:pt x="0" y="2230452"/>
                </a:lnTo>
                <a:lnTo>
                  <a:pt x="0" y="1726251"/>
                </a:lnTo>
                <a:lnTo>
                  <a:pt x="51274" y="1692067"/>
                </a:lnTo>
                <a:lnTo>
                  <a:pt x="683663" y="1717705"/>
                </a:lnTo>
                <a:lnTo>
                  <a:pt x="717846" y="1333144"/>
                </a:lnTo>
                <a:lnTo>
                  <a:pt x="692209" y="153824"/>
                </a:lnTo>
                <a:lnTo>
                  <a:pt x="1504059" y="145279"/>
                </a:lnTo>
                <a:lnTo>
                  <a:pt x="1504059" y="68366"/>
                </a:lnTo>
                <a:lnTo>
                  <a:pt x="1871529" y="59821"/>
                </a:lnTo>
                <a:lnTo>
                  <a:pt x="1871529" y="162370"/>
                </a:lnTo>
                <a:lnTo>
                  <a:pt x="2256089" y="162370"/>
                </a:lnTo>
                <a:lnTo>
                  <a:pt x="2290272" y="162370"/>
                </a:lnTo>
                <a:lnTo>
                  <a:pt x="2307364" y="128187"/>
                </a:lnTo>
                <a:lnTo>
                  <a:pt x="2307364" y="8546"/>
                </a:lnTo>
                <a:lnTo>
                  <a:pt x="2623558" y="0"/>
                </a:lnTo>
                <a:close/>
              </a:path>
            </a:pathLst>
          </a:custGeom>
          <a:noFill/>
          <a:ln w="22225">
            <a:solidFill>
              <a:srgbClr val="1A0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6746191" y="1498958"/>
            <a:ext cx="4670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מרחב ציבורי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מזמין להולכי רגל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יצירת</a:t>
            </a:r>
            <a:r>
              <a:rPr lang="he-IL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שלד ירוק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נגישות רגלית למוסדות ציבור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מסחר שכונתי נגיש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מגוון שטחים פתוחים בגדלים שונים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מטרות ועקרונות התכנון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13514" y="1532995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1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Freeform 8">
            <a:extLst>
              <a:ext uri="{FF2B5EF4-FFF2-40B4-BE49-F238E27FC236}">
                <a16:creationId xmlns:a16="http://schemas.microsoft.com/office/drawing/2014/main" id="{DBC2ECCD-A505-4A9C-B91C-7C4B535BFFCC}"/>
              </a:ext>
            </a:extLst>
          </p:cNvPr>
          <p:cNvSpPr/>
          <p:nvPr/>
        </p:nvSpPr>
        <p:spPr>
          <a:xfrm>
            <a:off x="1838521" y="1008421"/>
            <a:ext cx="321971" cy="4842457"/>
          </a:xfrm>
          <a:custGeom>
            <a:avLst/>
            <a:gdLst>
              <a:gd name="connsiteX0" fmla="*/ 283335 w 321971"/>
              <a:gd name="connsiteY0" fmla="*/ 0 h 4842457"/>
              <a:gd name="connsiteX1" fmla="*/ 321971 w 321971"/>
              <a:gd name="connsiteY1" fmla="*/ 2292440 h 4842457"/>
              <a:gd name="connsiteX2" fmla="*/ 0 w 321971"/>
              <a:gd name="connsiteY2" fmla="*/ 4842457 h 484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971" h="4842457">
                <a:moveTo>
                  <a:pt x="283335" y="0"/>
                </a:moveTo>
                <a:lnTo>
                  <a:pt x="321971" y="2292440"/>
                </a:lnTo>
                <a:lnTo>
                  <a:pt x="0" y="4842457"/>
                </a:lnTo>
              </a:path>
            </a:pathLst>
          </a:custGeom>
          <a:noFill/>
          <a:ln w="76200">
            <a:solidFill>
              <a:srgbClr val="FF0909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5" name="Freeform 12">
            <a:extLst>
              <a:ext uri="{FF2B5EF4-FFF2-40B4-BE49-F238E27FC236}">
                <a16:creationId xmlns:a16="http://schemas.microsoft.com/office/drawing/2014/main" id="{ACD5E4EE-7820-45E7-A1FD-5CC483066FE3}"/>
              </a:ext>
            </a:extLst>
          </p:cNvPr>
          <p:cNvSpPr/>
          <p:nvPr/>
        </p:nvSpPr>
        <p:spPr>
          <a:xfrm>
            <a:off x="998591" y="3219810"/>
            <a:ext cx="3850783" cy="321972"/>
          </a:xfrm>
          <a:custGeom>
            <a:avLst/>
            <a:gdLst>
              <a:gd name="connsiteX0" fmla="*/ 3850783 w 3850783"/>
              <a:gd name="connsiteY0" fmla="*/ 321972 h 321972"/>
              <a:gd name="connsiteX1" fmla="*/ 1107583 w 3850783"/>
              <a:gd name="connsiteY1" fmla="*/ 51516 h 321972"/>
              <a:gd name="connsiteX2" fmla="*/ 0 w 3850783"/>
              <a:gd name="connsiteY2" fmla="*/ 0 h 32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0783" h="321972">
                <a:moveTo>
                  <a:pt x="3850783" y="321972"/>
                </a:moveTo>
                <a:lnTo>
                  <a:pt x="1107583" y="51516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0909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6" name="צורה חופשית: צורה 27">
            <a:extLst>
              <a:ext uri="{FF2B5EF4-FFF2-40B4-BE49-F238E27FC236}">
                <a16:creationId xmlns:a16="http://schemas.microsoft.com/office/drawing/2014/main" id="{E7B7D903-D8B3-4DD8-B149-147FFF950AA7}"/>
              </a:ext>
            </a:extLst>
          </p:cNvPr>
          <p:cNvSpPr/>
          <p:nvPr/>
        </p:nvSpPr>
        <p:spPr>
          <a:xfrm flipH="1">
            <a:off x="2939030" y="1762846"/>
            <a:ext cx="154548" cy="4048294"/>
          </a:xfrm>
          <a:custGeom>
            <a:avLst/>
            <a:gdLst>
              <a:gd name="connsiteX0" fmla="*/ 0 w 0"/>
              <a:gd name="connsiteY0" fmla="*/ 0 h 2613727"/>
              <a:gd name="connsiteX1" fmla="*/ 0 w 0"/>
              <a:gd name="connsiteY1" fmla="*/ 2613727 h 261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613727">
                <a:moveTo>
                  <a:pt x="0" y="0"/>
                </a:moveTo>
                <a:lnTo>
                  <a:pt x="0" y="2613727"/>
                </a:lnTo>
              </a:path>
            </a:pathLst>
          </a:cu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47" name="Freeform 46"/>
          <p:cNvSpPr/>
          <p:nvPr/>
        </p:nvSpPr>
        <p:spPr>
          <a:xfrm>
            <a:off x="3618685" y="1083365"/>
            <a:ext cx="704835" cy="4702603"/>
          </a:xfrm>
          <a:custGeom>
            <a:avLst/>
            <a:gdLst>
              <a:gd name="connsiteX0" fmla="*/ 705678 w 705678"/>
              <a:gd name="connsiteY0" fmla="*/ 0 h 4880113"/>
              <a:gd name="connsiteX1" fmla="*/ 0 w 705678"/>
              <a:gd name="connsiteY1" fmla="*/ 2643809 h 4880113"/>
              <a:gd name="connsiteX2" fmla="*/ 89452 w 705678"/>
              <a:gd name="connsiteY2" fmla="*/ 4880113 h 4880113"/>
              <a:gd name="connsiteX0" fmla="*/ 675860 w 675860"/>
              <a:gd name="connsiteY0" fmla="*/ 0 h 4711148"/>
              <a:gd name="connsiteX1" fmla="*/ 0 w 675860"/>
              <a:gd name="connsiteY1" fmla="*/ 2474844 h 4711148"/>
              <a:gd name="connsiteX2" fmla="*/ 89452 w 675860"/>
              <a:gd name="connsiteY2" fmla="*/ 4711148 h 4711148"/>
              <a:gd name="connsiteX0" fmla="*/ 704193 w 704193"/>
              <a:gd name="connsiteY0" fmla="*/ 0 h 4702603"/>
              <a:gd name="connsiteX1" fmla="*/ 28333 w 704193"/>
              <a:gd name="connsiteY1" fmla="*/ 2474844 h 4702603"/>
              <a:gd name="connsiteX2" fmla="*/ 6690 w 704193"/>
              <a:gd name="connsiteY2" fmla="*/ 4702603 h 4702603"/>
              <a:gd name="connsiteX0" fmla="*/ 744226 w 744226"/>
              <a:gd name="connsiteY0" fmla="*/ 0 h 4702603"/>
              <a:gd name="connsiteX1" fmla="*/ 0 w 744226"/>
              <a:gd name="connsiteY1" fmla="*/ 2483390 h 4702603"/>
              <a:gd name="connsiteX2" fmla="*/ 46723 w 744226"/>
              <a:gd name="connsiteY2" fmla="*/ 4702603 h 4702603"/>
              <a:gd name="connsiteX0" fmla="*/ 704835 w 704835"/>
              <a:gd name="connsiteY0" fmla="*/ 0 h 4702603"/>
              <a:gd name="connsiteX1" fmla="*/ 20429 w 704835"/>
              <a:gd name="connsiteY1" fmla="*/ 2491936 h 4702603"/>
              <a:gd name="connsiteX2" fmla="*/ 7332 w 704835"/>
              <a:gd name="connsiteY2" fmla="*/ 4702603 h 470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4835" h="4702603">
                <a:moveTo>
                  <a:pt x="704835" y="0"/>
                </a:moveTo>
                <a:lnTo>
                  <a:pt x="20429" y="2491936"/>
                </a:lnTo>
                <a:cubicBezTo>
                  <a:pt x="50246" y="3237371"/>
                  <a:pt x="-22485" y="3957168"/>
                  <a:pt x="7332" y="4702603"/>
                </a:cubicBezTo>
              </a:path>
            </a:pathLst>
          </a:custGeom>
          <a:noFill/>
          <a:ln w="1270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reeform 47"/>
          <p:cNvSpPr/>
          <p:nvPr/>
        </p:nvSpPr>
        <p:spPr>
          <a:xfrm>
            <a:off x="3162145" y="1789545"/>
            <a:ext cx="898335" cy="928705"/>
          </a:xfrm>
          <a:custGeom>
            <a:avLst/>
            <a:gdLst>
              <a:gd name="connsiteX0" fmla="*/ 9939 w 636104"/>
              <a:gd name="connsiteY0" fmla="*/ 884583 h 894522"/>
              <a:gd name="connsiteX1" fmla="*/ 407504 w 636104"/>
              <a:gd name="connsiteY1" fmla="*/ 894522 h 894522"/>
              <a:gd name="connsiteX2" fmla="*/ 636104 w 636104"/>
              <a:gd name="connsiteY2" fmla="*/ 59635 h 894522"/>
              <a:gd name="connsiteX3" fmla="*/ 576469 w 636104"/>
              <a:gd name="connsiteY3" fmla="*/ 9939 h 894522"/>
              <a:gd name="connsiteX4" fmla="*/ 357809 w 636104"/>
              <a:gd name="connsiteY4" fmla="*/ 0 h 894522"/>
              <a:gd name="connsiteX5" fmla="*/ 0 w 636104"/>
              <a:gd name="connsiteY5" fmla="*/ 0 h 894522"/>
              <a:gd name="connsiteX6" fmla="*/ 9939 w 636104"/>
              <a:gd name="connsiteY6" fmla="*/ 884583 h 894522"/>
              <a:gd name="connsiteX0" fmla="*/ 9939 w 636104"/>
              <a:gd name="connsiteY0" fmla="*/ 884583 h 928705"/>
              <a:gd name="connsiteX1" fmla="*/ 450426 w 636104"/>
              <a:gd name="connsiteY1" fmla="*/ 928705 h 928705"/>
              <a:gd name="connsiteX2" fmla="*/ 636104 w 636104"/>
              <a:gd name="connsiteY2" fmla="*/ 59635 h 928705"/>
              <a:gd name="connsiteX3" fmla="*/ 576469 w 636104"/>
              <a:gd name="connsiteY3" fmla="*/ 9939 h 928705"/>
              <a:gd name="connsiteX4" fmla="*/ 357809 w 636104"/>
              <a:gd name="connsiteY4" fmla="*/ 0 h 928705"/>
              <a:gd name="connsiteX5" fmla="*/ 0 w 636104"/>
              <a:gd name="connsiteY5" fmla="*/ 0 h 928705"/>
              <a:gd name="connsiteX6" fmla="*/ 9939 w 636104"/>
              <a:gd name="connsiteY6" fmla="*/ 884583 h 928705"/>
              <a:gd name="connsiteX0" fmla="*/ 0 w 644561"/>
              <a:gd name="connsiteY0" fmla="*/ 876037 h 928705"/>
              <a:gd name="connsiteX1" fmla="*/ 458883 w 644561"/>
              <a:gd name="connsiteY1" fmla="*/ 928705 h 928705"/>
              <a:gd name="connsiteX2" fmla="*/ 644561 w 644561"/>
              <a:gd name="connsiteY2" fmla="*/ 59635 h 928705"/>
              <a:gd name="connsiteX3" fmla="*/ 584926 w 644561"/>
              <a:gd name="connsiteY3" fmla="*/ 9939 h 928705"/>
              <a:gd name="connsiteX4" fmla="*/ 366266 w 644561"/>
              <a:gd name="connsiteY4" fmla="*/ 0 h 928705"/>
              <a:gd name="connsiteX5" fmla="*/ 8457 w 644561"/>
              <a:gd name="connsiteY5" fmla="*/ 0 h 928705"/>
              <a:gd name="connsiteX6" fmla="*/ 0 w 644561"/>
              <a:gd name="connsiteY6" fmla="*/ 876037 h 928705"/>
              <a:gd name="connsiteX0" fmla="*/ 0 w 644561"/>
              <a:gd name="connsiteY0" fmla="*/ 876037 h 928705"/>
              <a:gd name="connsiteX1" fmla="*/ 458883 w 644561"/>
              <a:gd name="connsiteY1" fmla="*/ 928705 h 928705"/>
              <a:gd name="connsiteX2" fmla="*/ 644561 w 644561"/>
              <a:gd name="connsiteY2" fmla="*/ 59635 h 928705"/>
              <a:gd name="connsiteX3" fmla="*/ 584926 w 644561"/>
              <a:gd name="connsiteY3" fmla="*/ 9939 h 928705"/>
              <a:gd name="connsiteX4" fmla="*/ 366266 w 644561"/>
              <a:gd name="connsiteY4" fmla="*/ 0 h 928705"/>
              <a:gd name="connsiteX5" fmla="*/ 8457 w 644561"/>
              <a:gd name="connsiteY5" fmla="*/ 0 h 928705"/>
              <a:gd name="connsiteX6" fmla="*/ 0 w 644561"/>
              <a:gd name="connsiteY6" fmla="*/ 876037 h 9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4561" h="928705">
                <a:moveTo>
                  <a:pt x="0" y="876037"/>
                </a:moveTo>
                <a:lnTo>
                  <a:pt x="458883" y="928705"/>
                </a:lnTo>
                <a:lnTo>
                  <a:pt x="644561" y="59635"/>
                </a:lnTo>
                <a:lnTo>
                  <a:pt x="584926" y="9939"/>
                </a:lnTo>
                <a:lnTo>
                  <a:pt x="366266" y="0"/>
                </a:lnTo>
                <a:lnTo>
                  <a:pt x="8457" y="0"/>
                </a:lnTo>
                <a:lnTo>
                  <a:pt x="0" y="876037"/>
                </a:ln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60325" cap="rnd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2280240" y="2088326"/>
            <a:ext cx="806677" cy="14965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270301" y="2490917"/>
            <a:ext cx="816616" cy="24793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290179" y="2874724"/>
            <a:ext cx="796738" cy="5025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236853" y="3851358"/>
            <a:ext cx="1301477" cy="5025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222049" y="3871245"/>
            <a:ext cx="948583" cy="68367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4" name="Freeform 53"/>
          <p:cNvSpPr/>
          <p:nvPr/>
        </p:nvSpPr>
        <p:spPr>
          <a:xfrm>
            <a:off x="3143250" y="3956050"/>
            <a:ext cx="292100" cy="304801"/>
          </a:xfrm>
          <a:custGeom>
            <a:avLst/>
            <a:gdLst>
              <a:gd name="connsiteX0" fmla="*/ 8546 w 350378"/>
              <a:gd name="connsiteY0" fmla="*/ 0 h 393107"/>
              <a:gd name="connsiteX1" fmla="*/ 341832 w 350378"/>
              <a:gd name="connsiteY1" fmla="*/ 0 h 393107"/>
              <a:gd name="connsiteX2" fmla="*/ 350378 w 350378"/>
              <a:gd name="connsiteY2" fmla="*/ 239282 h 393107"/>
              <a:gd name="connsiteX3" fmla="*/ 333286 w 350378"/>
              <a:gd name="connsiteY3" fmla="*/ 299103 h 393107"/>
              <a:gd name="connsiteX4" fmla="*/ 333286 w 350378"/>
              <a:gd name="connsiteY4" fmla="*/ 299103 h 393107"/>
              <a:gd name="connsiteX5" fmla="*/ 282012 w 350378"/>
              <a:gd name="connsiteY5" fmla="*/ 358923 h 393107"/>
              <a:gd name="connsiteX6" fmla="*/ 111096 w 350378"/>
              <a:gd name="connsiteY6" fmla="*/ 393107 h 393107"/>
              <a:gd name="connsiteX7" fmla="*/ 0 w 350378"/>
              <a:gd name="connsiteY7" fmla="*/ 376015 h 393107"/>
              <a:gd name="connsiteX8" fmla="*/ 8546 w 350378"/>
              <a:gd name="connsiteY8" fmla="*/ 0 h 39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78" h="393107">
                <a:moveTo>
                  <a:pt x="8546" y="0"/>
                </a:moveTo>
                <a:lnTo>
                  <a:pt x="341832" y="0"/>
                </a:lnTo>
                <a:lnTo>
                  <a:pt x="350378" y="239282"/>
                </a:lnTo>
                <a:lnTo>
                  <a:pt x="333286" y="299103"/>
                </a:lnTo>
                <a:lnTo>
                  <a:pt x="333286" y="299103"/>
                </a:lnTo>
                <a:lnTo>
                  <a:pt x="282012" y="358923"/>
                </a:lnTo>
                <a:lnTo>
                  <a:pt x="111096" y="393107"/>
                </a:lnTo>
                <a:lnTo>
                  <a:pt x="0" y="376015"/>
                </a:lnTo>
                <a:lnTo>
                  <a:pt x="8546" y="0"/>
                </a:ln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60325" cap="rnd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 54"/>
          <p:cNvSpPr/>
          <p:nvPr/>
        </p:nvSpPr>
        <p:spPr>
          <a:xfrm>
            <a:off x="1658820" y="3943350"/>
            <a:ext cx="252530" cy="337974"/>
          </a:xfrm>
          <a:custGeom>
            <a:avLst/>
            <a:gdLst>
              <a:gd name="connsiteX0" fmla="*/ 0 w 367469"/>
              <a:gd name="connsiteY0" fmla="*/ 42729 h 341832"/>
              <a:gd name="connsiteX1" fmla="*/ 367469 w 367469"/>
              <a:gd name="connsiteY1" fmla="*/ 0 h 341832"/>
              <a:gd name="connsiteX2" fmla="*/ 333286 w 367469"/>
              <a:gd name="connsiteY2" fmla="*/ 316195 h 341832"/>
              <a:gd name="connsiteX3" fmla="*/ 17091 w 367469"/>
              <a:gd name="connsiteY3" fmla="*/ 341832 h 341832"/>
              <a:gd name="connsiteX4" fmla="*/ 0 w 367469"/>
              <a:gd name="connsiteY4" fmla="*/ 42729 h 341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69" h="341832">
                <a:moveTo>
                  <a:pt x="0" y="42729"/>
                </a:moveTo>
                <a:lnTo>
                  <a:pt x="367469" y="0"/>
                </a:lnTo>
                <a:lnTo>
                  <a:pt x="333286" y="316195"/>
                </a:lnTo>
                <a:lnTo>
                  <a:pt x="17091" y="341832"/>
                </a:lnTo>
                <a:lnTo>
                  <a:pt x="0" y="42729"/>
                </a:ln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60325" cap="rnd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 55"/>
          <p:cNvSpPr/>
          <p:nvPr/>
        </p:nvSpPr>
        <p:spPr>
          <a:xfrm>
            <a:off x="1461331" y="3460267"/>
            <a:ext cx="504202" cy="410977"/>
          </a:xfrm>
          <a:custGeom>
            <a:avLst/>
            <a:gdLst>
              <a:gd name="connsiteX0" fmla="*/ 401652 w 504202"/>
              <a:gd name="connsiteY0" fmla="*/ 0 h 410198"/>
              <a:gd name="connsiteX1" fmla="*/ 401652 w 504202"/>
              <a:gd name="connsiteY1" fmla="*/ 0 h 410198"/>
              <a:gd name="connsiteX2" fmla="*/ 470019 w 504202"/>
              <a:gd name="connsiteY2" fmla="*/ 17091 h 410198"/>
              <a:gd name="connsiteX3" fmla="*/ 504202 w 504202"/>
              <a:gd name="connsiteY3" fmla="*/ 34183 h 410198"/>
              <a:gd name="connsiteX4" fmla="*/ 495656 w 504202"/>
              <a:gd name="connsiteY4" fmla="*/ 94003 h 410198"/>
              <a:gd name="connsiteX5" fmla="*/ 435835 w 504202"/>
              <a:gd name="connsiteY5" fmla="*/ 341832 h 410198"/>
              <a:gd name="connsiteX6" fmla="*/ 0 w 504202"/>
              <a:gd name="connsiteY6" fmla="*/ 410198 h 410198"/>
              <a:gd name="connsiteX7" fmla="*/ 0 w 504202"/>
              <a:gd name="connsiteY7" fmla="*/ 222190 h 410198"/>
              <a:gd name="connsiteX8" fmla="*/ 358923 w 504202"/>
              <a:gd name="connsiteY8" fmla="*/ 205099 h 410198"/>
              <a:gd name="connsiteX9" fmla="*/ 401652 w 504202"/>
              <a:gd name="connsiteY9" fmla="*/ 0 h 410198"/>
              <a:gd name="connsiteX0" fmla="*/ 401652 w 504202"/>
              <a:gd name="connsiteY0" fmla="*/ 0 h 410198"/>
              <a:gd name="connsiteX1" fmla="*/ 401652 w 504202"/>
              <a:gd name="connsiteY1" fmla="*/ 0 h 410198"/>
              <a:gd name="connsiteX2" fmla="*/ 470019 w 504202"/>
              <a:gd name="connsiteY2" fmla="*/ 17091 h 410198"/>
              <a:gd name="connsiteX3" fmla="*/ 504202 w 504202"/>
              <a:gd name="connsiteY3" fmla="*/ 34183 h 410198"/>
              <a:gd name="connsiteX4" fmla="*/ 495656 w 504202"/>
              <a:gd name="connsiteY4" fmla="*/ 94003 h 410198"/>
              <a:gd name="connsiteX5" fmla="*/ 435835 w 504202"/>
              <a:gd name="connsiteY5" fmla="*/ 341832 h 410198"/>
              <a:gd name="connsiteX6" fmla="*/ 0 w 504202"/>
              <a:gd name="connsiteY6" fmla="*/ 410198 h 410198"/>
              <a:gd name="connsiteX7" fmla="*/ 0 w 504202"/>
              <a:gd name="connsiteY7" fmla="*/ 222190 h 410198"/>
              <a:gd name="connsiteX8" fmla="*/ 368448 w 504202"/>
              <a:gd name="connsiteY8" fmla="*/ 224149 h 410198"/>
              <a:gd name="connsiteX9" fmla="*/ 401652 w 504202"/>
              <a:gd name="connsiteY9" fmla="*/ 0 h 410198"/>
              <a:gd name="connsiteX0" fmla="*/ 370696 w 504202"/>
              <a:gd name="connsiteY0" fmla="*/ 3161 h 410977"/>
              <a:gd name="connsiteX1" fmla="*/ 401652 w 504202"/>
              <a:gd name="connsiteY1" fmla="*/ 779 h 410977"/>
              <a:gd name="connsiteX2" fmla="*/ 470019 w 504202"/>
              <a:gd name="connsiteY2" fmla="*/ 17870 h 410977"/>
              <a:gd name="connsiteX3" fmla="*/ 504202 w 504202"/>
              <a:gd name="connsiteY3" fmla="*/ 34962 h 410977"/>
              <a:gd name="connsiteX4" fmla="*/ 495656 w 504202"/>
              <a:gd name="connsiteY4" fmla="*/ 94782 h 410977"/>
              <a:gd name="connsiteX5" fmla="*/ 435835 w 504202"/>
              <a:gd name="connsiteY5" fmla="*/ 342611 h 410977"/>
              <a:gd name="connsiteX6" fmla="*/ 0 w 504202"/>
              <a:gd name="connsiteY6" fmla="*/ 410977 h 410977"/>
              <a:gd name="connsiteX7" fmla="*/ 0 w 504202"/>
              <a:gd name="connsiteY7" fmla="*/ 222969 h 410977"/>
              <a:gd name="connsiteX8" fmla="*/ 368448 w 504202"/>
              <a:gd name="connsiteY8" fmla="*/ 224928 h 410977"/>
              <a:gd name="connsiteX9" fmla="*/ 370696 w 504202"/>
              <a:gd name="connsiteY9" fmla="*/ 3161 h 410977"/>
              <a:gd name="connsiteX0" fmla="*/ 370696 w 504202"/>
              <a:gd name="connsiteY0" fmla="*/ 3161 h 410977"/>
              <a:gd name="connsiteX1" fmla="*/ 401652 w 504202"/>
              <a:gd name="connsiteY1" fmla="*/ 779 h 410977"/>
              <a:gd name="connsiteX2" fmla="*/ 470019 w 504202"/>
              <a:gd name="connsiteY2" fmla="*/ 17870 h 410977"/>
              <a:gd name="connsiteX3" fmla="*/ 504202 w 504202"/>
              <a:gd name="connsiteY3" fmla="*/ 34962 h 410977"/>
              <a:gd name="connsiteX4" fmla="*/ 495656 w 504202"/>
              <a:gd name="connsiteY4" fmla="*/ 94782 h 410977"/>
              <a:gd name="connsiteX5" fmla="*/ 457267 w 504202"/>
              <a:gd name="connsiteY5" fmla="*/ 359280 h 410977"/>
              <a:gd name="connsiteX6" fmla="*/ 0 w 504202"/>
              <a:gd name="connsiteY6" fmla="*/ 410977 h 410977"/>
              <a:gd name="connsiteX7" fmla="*/ 0 w 504202"/>
              <a:gd name="connsiteY7" fmla="*/ 222969 h 410977"/>
              <a:gd name="connsiteX8" fmla="*/ 368448 w 504202"/>
              <a:gd name="connsiteY8" fmla="*/ 224928 h 410977"/>
              <a:gd name="connsiteX9" fmla="*/ 370696 w 504202"/>
              <a:gd name="connsiteY9" fmla="*/ 3161 h 410977"/>
              <a:gd name="connsiteX0" fmla="*/ 370696 w 504202"/>
              <a:gd name="connsiteY0" fmla="*/ 3161 h 410977"/>
              <a:gd name="connsiteX1" fmla="*/ 401652 w 504202"/>
              <a:gd name="connsiteY1" fmla="*/ 779 h 410977"/>
              <a:gd name="connsiteX2" fmla="*/ 470019 w 504202"/>
              <a:gd name="connsiteY2" fmla="*/ 17870 h 410977"/>
              <a:gd name="connsiteX3" fmla="*/ 504202 w 504202"/>
              <a:gd name="connsiteY3" fmla="*/ 34962 h 410977"/>
              <a:gd name="connsiteX4" fmla="*/ 495656 w 504202"/>
              <a:gd name="connsiteY4" fmla="*/ 94782 h 410977"/>
              <a:gd name="connsiteX5" fmla="*/ 457267 w 504202"/>
              <a:gd name="connsiteY5" fmla="*/ 364043 h 410977"/>
              <a:gd name="connsiteX6" fmla="*/ 0 w 504202"/>
              <a:gd name="connsiteY6" fmla="*/ 410977 h 410977"/>
              <a:gd name="connsiteX7" fmla="*/ 0 w 504202"/>
              <a:gd name="connsiteY7" fmla="*/ 222969 h 410977"/>
              <a:gd name="connsiteX8" fmla="*/ 368448 w 504202"/>
              <a:gd name="connsiteY8" fmla="*/ 224928 h 410977"/>
              <a:gd name="connsiteX9" fmla="*/ 370696 w 504202"/>
              <a:gd name="connsiteY9" fmla="*/ 3161 h 41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202" h="410977">
                <a:moveTo>
                  <a:pt x="370696" y="3161"/>
                </a:moveTo>
                <a:cubicBezTo>
                  <a:pt x="381015" y="2367"/>
                  <a:pt x="385098" y="-1672"/>
                  <a:pt x="401652" y="779"/>
                </a:cubicBezTo>
                <a:cubicBezTo>
                  <a:pt x="418206" y="3230"/>
                  <a:pt x="447230" y="12173"/>
                  <a:pt x="470019" y="17870"/>
                </a:cubicBezTo>
                <a:lnTo>
                  <a:pt x="504202" y="34962"/>
                </a:lnTo>
                <a:lnTo>
                  <a:pt x="495656" y="94782"/>
                </a:lnTo>
                <a:lnTo>
                  <a:pt x="457267" y="364043"/>
                </a:lnTo>
                <a:lnTo>
                  <a:pt x="0" y="410977"/>
                </a:lnTo>
                <a:lnTo>
                  <a:pt x="0" y="222969"/>
                </a:lnTo>
                <a:lnTo>
                  <a:pt x="368448" y="224928"/>
                </a:lnTo>
                <a:cubicBezTo>
                  <a:pt x="369197" y="151006"/>
                  <a:pt x="369947" y="77083"/>
                  <a:pt x="370696" y="3161"/>
                </a:cubicBez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60325" cap="rnd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 56"/>
          <p:cNvSpPr/>
          <p:nvPr/>
        </p:nvSpPr>
        <p:spPr>
          <a:xfrm>
            <a:off x="2196269" y="4437463"/>
            <a:ext cx="828942" cy="444381"/>
          </a:xfrm>
          <a:custGeom>
            <a:avLst/>
            <a:gdLst>
              <a:gd name="connsiteX0" fmla="*/ 828942 w 828942"/>
              <a:gd name="connsiteY0" fmla="*/ 8546 h 444381"/>
              <a:gd name="connsiteX1" fmla="*/ 170916 w 828942"/>
              <a:gd name="connsiteY1" fmla="*/ 0 h 444381"/>
              <a:gd name="connsiteX2" fmla="*/ 94004 w 828942"/>
              <a:gd name="connsiteY2" fmla="*/ 17092 h 444381"/>
              <a:gd name="connsiteX3" fmla="*/ 34183 w 828942"/>
              <a:gd name="connsiteY3" fmla="*/ 51275 h 444381"/>
              <a:gd name="connsiteX4" fmla="*/ 34183 w 828942"/>
              <a:gd name="connsiteY4" fmla="*/ 51275 h 444381"/>
              <a:gd name="connsiteX5" fmla="*/ 0 w 828942"/>
              <a:gd name="connsiteY5" fmla="*/ 444381 h 444381"/>
              <a:gd name="connsiteX6" fmla="*/ 111095 w 828942"/>
              <a:gd name="connsiteY6" fmla="*/ 393107 h 444381"/>
              <a:gd name="connsiteX7" fmla="*/ 828942 w 828942"/>
              <a:gd name="connsiteY7" fmla="*/ 435836 h 444381"/>
              <a:gd name="connsiteX8" fmla="*/ 828942 w 828942"/>
              <a:gd name="connsiteY8" fmla="*/ 8546 h 444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8942" h="444381">
                <a:moveTo>
                  <a:pt x="828942" y="8546"/>
                </a:moveTo>
                <a:lnTo>
                  <a:pt x="170916" y="0"/>
                </a:lnTo>
                <a:lnTo>
                  <a:pt x="94004" y="17092"/>
                </a:lnTo>
                <a:lnTo>
                  <a:pt x="34183" y="51275"/>
                </a:lnTo>
                <a:lnTo>
                  <a:pt x="34183" y="51275"/>
                </a:lnTo>
                <a:lnTo>
                  <a:pt x="0" y="444381"/>
                </a:lnTo>
                <a:lnTo>
                  <a:pt x="111095" y="393107"/>
                </a:lnTo>
                <a:lnTo>
                  <a:pt x="828942" y="435836"/>
                </a:lnTo>
                <a:lnTo>
                  <a:pt x="828942" y="8546"/>
                </a:ln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60325" cap="rnd">
            <a:noFill/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 57"/>
          <p:cNvSpPr/>
          <p:nvPr/>
        </p:nvSpPr>
        <p:spPr>
          <a:xfrm>
            <a:off x="2324100" y="1753392"/>
            <a:ext cx="717550" cy="1510507"/>
          </a:xfrm>
          <a:custGeom>
            <a:avLst/>
            <a:gdLst>
              <a:gd name="connsiteX0" fmla="*/ 158750 w 742950"/>
              <a:gd name="connsiteY0" fmla="*/ 0 h 1428750"/>
              <a:gd name="connsiteX1" fmla="*/ 101600 w 742950"/>
              <a:gd name="connsiteY1" fmla="*/ 19050 h 1428750"/>
              <a:gd name="connsiteX2" fmla="*/ 57150 w 742950"/>
              <a:gd name="connsiteY2" fmla="*/ 25400 h 1428750"/>
              <a:gd name="connsiteX3" fmla="*/ 50800 w 742950"/>
              <a:gd name="connsiteY3" fmla="*/ 57150 h 1428750"/>
              <a:gd name="connsiteX4" fmla="*/ 38100 w 742950"/>
              <a:gd name="connsiteY4" fmla="*/ 234950 h 1428750"/>
              <a:gd name="connsiteX5" fmla="*/ 6350 w 742950"/>
              <a:gd name="connsiteY5" fmla="*/ 1016000 h 1428750"/>
              <a:gd name="connsiteX6" fmla="*/ 0 w 742950"/>
              <a:gd name="connsiteY6" fmla="*/ 1231900 h 1428750"/>
              <a:gd name="connsiteX7" fmla="*/ 0 w 742950"/>
              <a:gd name="connsiteY7" fmla="*/ 1308100 h 1428750"/>
              <a:gd name="connsiteX8" fmla="*/ 6350 w 742950"/>
              <a:gd name="connsiteY8" fmla="*/ 1365250 h 1428750"/>
              <a:gd name="connsiteX9" fmla="*/ 69850 w 742950"/>
              <a:gd name="connsiteY9" fmla="*/ 1384300 h 1428750"/>
              <a:gd name="connsiteX10" fmla="*/ 742950 w 742950"/>
              <a:gd name="connsiteY10" fmla="*/ 1428750 h 1428750"/>
              <a:gd name="connsiteX11" fmla="*/ 742950 w 742950"/>
              <a:gd name="connsiteY11" fmla="*/ 1270000 h 1428750"/>
              <a:gd name="connsiteX12" fmla="*/ 146050 w 742950"/>
              <a:gd name="connsiteY12" fmla="*/ 1301750 h 1428750"/>
              <a:gd name="connsiteX13" fmla="*/ 158750 w 742950"/>
              <a:gd name="connsiteY13" fmla="*/ 0 h 1428750"/>
              <a:gd name="connsiteX0" fmla="*/ 158750 w 742950"/>
              <a:gd name="connsiteY0" fmla="*/ 0 h 1428750"/>
              <a:gd name="connsiteX1" fmla="*/ 101600 w 742950"/>
              <a:gd name="connsiteY1" fmla="*/ 19050 h 1428750"/>
              <a:gd name="connsiteX2" fmla="*/ 57150 w 742950"/>
              <a:gd name="connsiteY2" fmla="*/ 25400 h 1428750"/>
              <a:gd name="connsiteX3" fmla="*/ 50800 w 742950"/>
              <a:gd name="connsiteY3" fmla="*/ 57150 h 1428750"/>
              <a:gd name="connsiteX4" fmla="*/ 38100 w 742950"/>
              <a:gd name="connsiteY4" fmla="*/ 234950 h 1428750"/>
              <a:gd name="connsiteX5" fmla="*/ 6350 w 742950"/>
              <a:gd name="connsiteY5" fmla="*/ 1016000 h 1428750"/>
              <a:gd name="connsiteX6" fmla="*/ 0 w 742950"/>
              <a:gd name="connsiteY6" fmla="*/ 1231900 h 1428750"/>
              <a:gd name="connsiteX7" fmla="*/ 0 w 742950"/>
              <a:gd name="connsiteY7" fmla="*/ 1308100 h 1428750"/>
              <a:gd name="connsiteX8" fmla="*/ 6350 w 742950"/>
              <a:gd name="connsiteY8" fmla="*/ 1365250 h 1428750"/>
              <a:gd name="connsiteX9" fmla="*/ 69850 w 742950"/>
              <a:gd name="connsiteY9" fmla="*/ 1384300 h 1428750"/>
              <a:gd name="connsiteX10" fmla="*/ 742950 w 742950"/>
              <a:gd name="connsiteY10" fmla="*/ 1428750 h 1428750"/>
              <a:gd name="connsiteX11" fmla="*/ 717550 w 742950"/>
              <a:gd name="connsiteY11" fmla="*/ 1314450 h 1428750"/>
              <a:gd name="connsiteX12" fmla="*/ 146050 w 742950"/>
              <a:gd name="connsiteY12" fmla="*/ 1301750 h 1428750"/>
              <a:gd name="connsiteX13" fmla="*/ 158750 w 742950"/>
              <a:gd name="connsiteY13" fmla="*/ 0 h 1428750"/>
              <a:gd name="connsiteX0" fmla="*/ 158750 w 717550"/>
              <a:gd name="connsiteY0" fmla="*/ 0 h 1441450"/>
              <a:gd name="connsiteX1" fmla="*/ 101600 w 717550"/>
              <a:gd name="connsiteY1" fmla="*/ 19050 h 1441450"/>
              <a:gd name="connsiteX2" fmla="*/ 57150 w 717550"/>
              <a:gd name="connsiteY2" fmla="*/ 25400 h 1441450"/>
              <a:gd name="connsiteX3" fmla="*/ 50800 w 717550"/>
              <a:gd name="connsiteY3" fmla="*/ 57150 h 1441450"/>
              <a:gd name="connsiteX4" fmla="*/ 38100 w 717550"/>
              <a:gd name="connsiteY4" fmla="*/ 234950 h 1441450"/>
              <a:gd name="connsiteX5" fmla="*/ 6350 w 717550"/>
              <a:gd name="connsiteY5" fmla="*/ 1016000 h 1441450"/>
              <a:gd name="connsiteX6" fmla="*/ 0 w 717550"/>
              <a:gd name="connsiteY6" fmla="*/ 1231900 h 1441450"/>
              <a:gd name="connsiteX7" fmla="*/ 0 w 717550"/>
              <a:gd name="connsiteY7" fmla="*/ 1308100 h 1441450"/>
              <a:gd name="connsiteX8" fmla="*/ 6350 w 717550"/>
              <a:gd name="connsiteY8" fmla="*/ 1365250 h 1441450"/>
              <a:gd name="connsiteX9" fmla="*/ 69850 w 717550"/>
              <a:gd name="connsiteY9" fmla="*/ 1384300 h 1441450"/>
              <a:gd name="connsiteX10" fmla="*/ 704850 w 717550"/>
              <a:gd name="connsiteY10" fmla="*/ 1441450 h 1441450"/>
              <a:gd name="connsiteX11" fmla="*/ 717550 w 717550"/>
              <a:gd name="connsiteY11" fmla="*/ 1314450 h 1441450"/>
              <a:gd name="connsiteX12" fmla="*/ 146050 w 717550"/>
              <a:gd name="connsiteY12" fmla="*/ 1301750 h 1441450"/>
              <a:gd name="connsiteX13" fmla="*/ 158750 w 717550"/>
              <a:gd name="connsiteY13" fmla="*/ 0 h 1441450"/>
              <a:gd name="connsiteX0" fmla="*/ 158750 w 717550"/>
              <a:gd name="connsiteY0" fmla="*/ 0 h 1441450"/>
              <a:gd name="connsiteX1" fmla="*/ 101600 w 717550"/>
              <a:gd name="connsiteY1" fmla="*/ 19050 h 1441450"/>
              <a:gd name="connsiteX2" fmla="*/ 57150 w 717550"/>
              <a:gd name="connsiteY2" fmla="*/ 25400 h 1441450"/>
              <a:gd name="connsiteX3" fmla="*/ 50800 w 717550"/>
              <a:gd name="connsiteY3" fmla="*/ 57150 h 1441450"/>
              <a:gd name="connsiteX4" fmla="*/ 0 w 717550"/>
              <a:gd name="connsiteY4" fmla="*/ 234950 h 1441450"/>
              <a:gd name="connsiteX5" fmla="*/ 6350 w 717550"/>
              <a:gd name="connsiteY5" fmla="*/ 1016000 h 1441450"/>
              <a:gd name="connsiteX6" fmla="*/ 0 w 717550"/>
              <a:gd name="connsiteY6" fmla="*/ 1231900 h 1441450"/>
              <a:gd name="connsiteX7" fmla="*/ 0 w 717550"/>
              <a:gd name="connsiteY7" fmla="*/ 1308100 h 1441450"/>
              <a:gd name="connsiteX8" fmla="*/ 6350 w 717550"/>
              <a:gd name="connsiteY8" fmla="*/ 1365250 h 1441450"/>
              <a:gd name="connsiteX9" fmla="*/ 69850 w 717550"/>
              <a:gd name="connsiteY9" fmla="*/ 1384300 h 1441450"/>
              <a:gd name="connsiteX10" fmla="*/ 704850 w 717550"/>
              <a:gd name="connsiteY10" fmla="*/ 1441450 h 1441450"/>
              <a:gd name="connsiteX11" fmla="*/ 717550 w 717550"/>
              <a:gd name="connsiteY11" fmla="*/ 1314450 h 1441450"/>
              <a:gd name="connsiteX12" fmla="*/ 146050 w 717550"/>
              <a:gd name="connsiteY12" fmla="*/ 1301750 h 1441450"/>
              <a:gd name="connsiteX13" fmla="*/ 158750 w 717550"/>
              <a:gd name="connsiteY13" fmla="*/ 0 h 1441450"/>
              <a:gd name="connsiteX0" fmla="*/ 158750 w 717550"/>
              <a:gd name="connsiteY0" fmla="*/ 0 h 1441450"/>
              <a:gd name="connsiteX1" fmla="*/ 101600 w 717550"/>
              <a:gd name="connsiteY1" fmla="*/ 19050 h 1441450"/>
              <a:gd name="connsiteX2" fmla="*/ 57150 w 717550"/>
              <a:gd name="connsiteY2" fmla="*/ 25400 h 1441450"/>
              <a:gd name="connsiteX3" fmla="*/ 50800 w 717550"/>
              <a:gd name="connsiteY3" fmla="*/ 57150 h 1441450"/>
              <a:gd name="connsiteX4" fmla="*/ 0 w 717550"/>
              <a:gd name="connsiteY4" fmla="*/ 234950 h 1441450"/>
              <a:gd name="connsiteX5" fmla="*/ 6350 w 717550"/>
              <a:gd name="connsiteY5" fmla="*/ 1016000 h 1441450"/>
              <a:gd name="connsiteX6" fmla="*/ 0 w 717550"/>
              <a:gd name="connsiteY6" fmla="*/ 1231900 h 1441450"/>
              <a:gd name="connsiteX7" fmla="*/ 0 w 717550"/>
              <a:gd name="connsiteY7" fmla="*/ 1308100 h 1441450"/>
              <a:gd name="connsiteX8" fmla="*/ 6350 w 717550"/>
              <a:gd name="connsiteY8" fmla="*/ 1365250 h 1441450"/>
              <a:gd name="connsiteX9" fmla="*/ 69850 w 717550"/>
              <a:gd name="connsiteY9" fmla="*/ 1384300 h 1441450"/>
              <a:gd name="connsiteX10" fmla="*/ 704850 w 717550"/>
              <a:gd name="connsiteY10" fmla="*/ 1441450 h 1441450"/>
              <a:gd name="connsiteX11" fmla="*/ 717550 w 717550"/>
              <a:gd name="connsiteY11" fmla="*/ 1314450 h 1441450"/>
              <a:gd name="connsiteX12" fmla="*/ 146050 w 717550"/>
              <a:gd name="connsiteY12" fmla="*/ 1301750 h 1441450"/>
              <a:gd name="connsiteX13" fmla="*/ 158750 w 717550"/>
              <a:gd name="connsiteY13" fmla="*/ 0 h 1441450"/>
              <a:gd name="connsiteX0" fmla="*/ 158750 w 717550"/>
              <a:gd name="connsiteY0" fmla="*/ 0 h 1441450"/>
              <a:gd name="connsiteX1" fmla="*/ 101600 w 717550"/>
              <a:gd name="connsiteY1" fmla="*/ 19050 h 1441450"/>
              <a:gd name="connsiteX2" fmla="*/ 57150 w 717550"/>
              <a:gd name="connsiteY2" fmla="*/ 25400 h 1441450"/>
              <a:gd name="connsiteX3" fmla="*/ 15081 w 717550"/>
              <a:gd name="connsiteY3" fmla="*/ 64294 h 1441450"/>
              <a:gd name="connsiteX4" fmla="*/ 0 w 717550"/>
              <a:gd name="connsiteY4" fmla="*/ 234950 h 1441450"/>
              <a:gd name="connsiteX5" fmla="*/ 6350 w 717550"/>
              <a:gd name="connsiteY5" fmla="*/ 1016000 h 1441450"/>
              <a:gd name="connsiteX6" fmla="*/ 0 w 717550"/>
              <a:gd name="connsiteY6" fmla="*/ 1231900 h 1441450"/>
              <a:gd name="connsiteX7" fmla="*/ 0 w 717550"/>
              <a:gd name="connsiteY7" fmla="*/ 1308100 h 1441450"/>
              <a:gd name="connsiteX8" fmla="*/ 6350 w 717550"/>
              <a:gd name="connsiteY8" fmla="*/ 1365250 h 1441450"/>
              <a:gd name="connsiteX9" fmla="*/ 69850 w 717550"/>
              <a:gd name="connsiteY9" fmla="*/ 1384300 h 1441450"/>
              <a:gd name="connsiteX10" fmla="*/ 704850 w 717550"/>
              <a:gd name="connsiteY10" fmla="*/ 1441450 h 1441450"/>
              <a:gd name="connsiteX11" fmla="*/ 717550 w 717550"/>
              <a:gd name="connsiteY11" fmla="*/ 1314450 h 1441450"/>
              <a:gd name="connsiteX12" fmla="*/ 146050 w 717550"/>
              <a:gd name="connsiteY12" fmla="*/ 1301750 h 1441450"/>
              <a:gd name="connsiteX13" fmla="*/ 158750 w 717550"/>
              <a:gd name="connsiteY13" fmla="*/ 0 h 1441450"/>
              <a:gd name="connsiteX0" fmla="*/ 158750 w 717550"/>
              <a:gd name="connsiteY0" fmla="*/ 0 h 1422400"/>
              <a:gd name="connsiteX1" fmla="*/ 101600 w 717550"/>
              <a:gd name="connsiteY1" fmla="*/ 0 h 1422400"/>
              <a:gd name="connsiteX2" fmla="*/ 57150 w 717550"/>
              <a:gd name="connsiteY2" fmla="*/ 6350 h 1422400"/>
              <a:gd name="connsiteX3" fmla="*/ 15081 w 717550"/>
              <a:gd name="connsiteY3" fmla="*/ 45244 h 1422400"/>
              <a:gd name="connsiteX4" fmla="*/ 0 w 717550"/>
              <a:gd name="connsiteY4" fmla="*/ 215900 h 1422400"/>
              <a:gd name="connsiteX5" fmla="*/ 6350 w 717550"/>
              <a:gd name="connsiteY5" fmla="*/ 996950 h 1422400"/>
              <a:gd name="connsiteX6" fmla="*/ 0 w 717550"/>
              <a:gd name="connsiteY6" fmla="*/ 1212850 h 1422400"/>
              <a:gd name="connsiteX7" fmla="*/ 0 w 717550"/>
              <a:gd name="connsiteY7" fmla="*/ 1289050 h 1422400"/>
              <a:gd name="connsiteX8" fmla="*/ 6350 w 717550"/>
              <a:gd name="connsiteY8" fmla="*/ 1346200 h 1422400"/>
              <a:gd name="connsiteX9" fmla="*/ 69850 w 717550"/>
              <a:gd name="connsiteY9" fmla="*/ 1365250 h 1422400"/>
              <a:gd name="connsiteX10" fmla="*/ 704850 w 717550"/>
              <a:gd name="connsiteY10" fmla="*/ 1422400 h 1422400"/>
              <a:gd name="connsiteX11" fmla="*/ 717550 w 717550"/>
              <a:gd name="connsiteY11" fmla="*/ 1295400 h 1422400"/>
              <a:gd name="connsiteX12" fmla="*/ 146050 w 717550"/>
              <a:gd name="connsiteY12" fmla="*/ 1282700 h 1422400"/>
              <a:gd name="connsiteX13" fmla="*/ 158750 w 717550"/>
              <a:gd name="connsiteY13" fmla="*/ 0 h 1422400"/>
              <a:gd name="connsiteX0" fmla="*/ 158750 w 717550"/>
              <a:gd name="connsiteY0" fmla="*/ 793 h 1423193"/>
              <a:gd name="connsiteX1" fmla="*/ 101600 w 717550"/>
              <a:gd name="connsiteY1" fmla="*/ 793 h 1423193"/>
              <a:gd name="connsiteX2" fmla="*/ 57150 w 717550"/>
              <a:gd name="connsiteY2" fmla="*/ 0 h 1423193"/>
              <a:gd name="connsiteX3" fmla="*/ 15081 w 717550"/>
              <a:gd name="connsiteY3" fmla="*/ 46037 h 1423193"/>
              <a:gd name="connsiteX4" fmla="*/ 0 w 717550"/>
              <a:gd name="connsiteY4" fmla="*/ 216693 h 1423193"/>
              <a:gd name="connsiteX5" fmla="*/ 6350 w 717550"/>
              <a:gd name="connsiteY5" fmla="*/ 997743 h 1423193"/>
              <a:gd name="connsiteX6" fmla="*/ 0 w 717550"/>
              <a:gd name="connsiteY6" fmla="*/ 1213643 h 1423193"/>
              <a:gd name="connsiteX7" fmla="*/ 0 w 717550"/>
              <a:gd name="connsiteY7" fmla="*/ 1289843 h 1423193"/>
              <a:gd name="connsiteX8" fmla="*/ 6350 w 717550"/>
              <a:gd name="connsiteY8" fmla="*/ 1346993 h 1423193"/>
              <a:gd name="connsiteX9" fmla="*/ 69850 w 717550"/>
              <a:gd name="connsiteY9" fmla="*/ 1366043 h 1423193"/>
              <a:gd name="connsiteX10" fmla="*/ 704850 w 717550"/>
              <a:gd name="connsiteY10" fmla="*/ 1423193 h 1423193"/>
              <a:gd name="connsiteX11" fmla="*/ 717550 w 717550"/>
              <a:gd name="connsiteY11" fmla="*/ 1296193 h 1423193"/>
              <a:gd name="connsiteX12" fmla="*/ 146050 w 717550"/>
              <a:gd name="connsiteY12" fmla="*/ 1283493 h 1423193"/>
              <a:gd name="connsiteX13" fmla="*/ 158750 w 717550"/>
              <a:gd name="connsiteY13" fmla="*/ 793 h 1423193"/>
              <a:gd name="connsiteX0" fmla="*/ 158750 w 717550"/>
              <a:gd name="connsiteY0" fmla="*/ 0 h 1517650"/>
              <a:gd name="connsiteX1" fmla="*/ 101600 w 717550"/>
              <a:gd name="connsiteY1" fmla="*/ 95250 h 1517650"/>
              <a:gd name="connsiteX2" fmla="*/ 57150 w 717550"/>
              <a:gd name="connsiteY2" fmla="*/ 94457 h 1517650"/>
              <a:gd name="connsiteX3" fmla="*/ 15081 w 717550"/>
              <a:gd name="connsiteY3" fmla="*/ 140494 h 1517650"/>
              <a:gd name="connsiteX4" fmla="*/ 0 w 717550"/>
              <a:gd name="connsiteY4" fmla="*/ 311150 h 1517650"/>
              <a:gd name="connsiteX5" fmla="*/ 6350 w 717550"/>
              <a:gd name="connsiteY5" fmla="*/ 1092200 h 1517650"/>
              <a:gd name="connsiteX6" fmla="*/ 0 w 717550"/>
              <a:gd name="connsiteY6" fmla="*/ 1308100 h 1517650"/>
              <a:gd name="connsiteX7" fmla="*/ 0 w 717550"/>
              <a:gd name="connsiteY7" fmla="*/ 1384300 h 1517650"/>
              <a:gd name="connsiteX8" fmla="*/ 6350 w 717550"/>
              <a:gd name="connsiteY8" fmla="*/ 1441450 h 1517650"/>
              <a:gd name="connsiteX9" fmla="*/ 69850 w 717550"/>
              <a:gd name="connsiteY9" fmla="*/ 1460500 h 1517650"/>
              <a:gd name="connsiteX10" fmla="*/ 704850 w 717550"/>
              <a:gd name="connsiteY10" fmla="*/ 1517650 h 1517650"/>
              <a:gd name="connsiteX11" fmla="*/ 717550 w 717550"/>
              <a:gd name="connsiteY11" fmla="*/ 1390650 h 1517650"/>
              <a:gd name="connsiteX12" fmla="*/ 146050 w 717550"/>
              <a:gd name="connsiteY12" fmla="*/ 1377950 h 1517650"/>
              <a:gd name="connsiteX13" fmla="*/ 158750 w 717550"/>
              <a:gd name="connsiteY13" fmla="*/ 0 h 1517650"/>
              <a:gd name="connsiteX0" fmla="*/ 158750 w 717550"/>
              <a:gd name="connsiteY0" fmla="*/ 0 h 1517650"/>
              <a:gd name="connsiteX1" fmla="*/ 75407 w 717550"/>
              <a:gd name="connsiteY1" fmla="*/ 7143 h 1517650"/>
              <a:gd name="connsiteX2" fmla="*/ 57150 w 717550"/>
              <a:gd name="connsiteY2" fmla="*/ 94457 h 1517650"/>
              <a:gd name="connsiteX3" fmla="*/ 15081 w 717550"/>
              <a:gd name="connsiteY3" fmla="*/ 140494 h 1517650"/>
              <a:gd name="connsiteX4" fmla="*/ 0 w 717550"/>
              <a:gd name="connsiteY4" fmla="*/ 311150 h 1517650"/>
              <a:gd name="connsiteX5" fmla="*/ 6350 w 717550"/>
              <a:gd name="connsiteY5" fmla="*/ 1092200 h 1517650"/>
              <a:gd name="connsiteX6" fmla="*/ 0 w 717550"/>
              <a:gd name="connsiteY6" fmla="*/ 1308100 h 1517650"/>
              <a:gd name="connsiteX7" fmla="*/ 0 w 717550"/>
              <a:gd name="connsiteY7" fmla="*/ 1384300 h 1517650"/>
              <a:gd name="connsiteX8" fmla="*/ 6350 w 717550"/>
              <a:gd name="connsiteY8" fmla="*/ 1441450 h 1517650"/>
              <a:gd name="connsiteX9" fmla="*/ 69850 w 717550"/>
              <a:gd name="connsiteY9" fmla="*/ 1460500 h 1517650"/>
              <a:gd name="connsiteX10" fmla="*/ 704850 w 717550"/>
              <a:gd name="connsiteY10" fmla="*/ 1517650 h 1517650"/>
              <a:gd name="connsiteX11" fmla="*/ 717550 w 717550"/>
              <a:gd name="connsiteY11" fmla="*/ 1390650 h 1517650"/>
              <a:gd name="connsiteX12" fmla="*/ 146050 w 717550"/>
              <a:gd name="connsiteY12" fmla="*/ 1377950 h 1517650"/>
              <a:gd name="connsiteX13" fmla="*/ 158750 w 717550"/>
              <a:gd name="connsiteY13" fmla="*/ 0 h 1517650"/>
              <a:gd name="connsiteX0" fmla="*/ 158750 w 717550"/>
              <a:gd name="connsiteY0" fmla="*/ 0 h 1517650"/>
              <a:gd name="connsiteX1" fmla="*/ 75407 w 717550"/>
              <a:gd name="connsiteY1" fmla="*/ 7143 h 1517650"/>
              <a:gd name="connsiteX2" fmla="*/ 16669 w 717550"/>
              <a:gd name="connsiteY2" fmla="*/ 30164 h 1517650"/>
              <a:gd name="connsiteX3" fmla="*/ 15081 w 717550"/>
              <a:gd name="connsiteY3" fmla="*/ 140494 h 1517650"/>
              <a:gd name="connsiteX4" fmla="*/ 0 w 717550"/>
              <a:gd name="connsiteY4" fmla="*/ 311150 h 1517650"/>
              <a:gd name="connsiteX5" fmla="*/ 6350 w 717550"/>
              <a:gd name="connsiteY5" fmla="*/ 1092200 h 1517650"/>
              <a:gd name="connsiteX6" fmla="*/ 0 w 717550"/>
              <a:gd name="connsiteY6" fmla="*/ 1308100 h 1517650"/>
              <a:gd name="connsiteX7" fmla="*/ 0 w 717550"/>
              <a:gd name="connsiteY7" fmla="*/ 1384300 h 1517650"/>
              <a:gd name="connsiteX8" fmla="*/ 6350 w 717550"/>
              <a:gd name="connsiteY8" fmla="*/ 1441450 h 1517650"/>
              <a:gd name="connsiteX9" fmla="*/ 69850 w 717550"/>
              <a:gd name="connsiteY9" fmla="*/ 1460500 h 1517650"/>
              <a:gd name="connsiteX10" fmla="*/ 704850 w 717550"/>
              <a:gd name="connsiteY10" fmla="*/ 1517650 h 1517650"/>
              <a:gd name="connsiteX11" fmla="*/ 717550 w 717550"/>
              <a:gd name="connsiteY11" fmla="*/ 1390650 h 1517650"/>
              <a:gd name="connsiteX12" fmla="*/ 146050 w 717550"/>
              <a:gd name="connsiteY12" fmla="*/ 1377950 h 1517650"/>
              <a:gd name="connsiteX13" fmla="*/ 158750 w 717550"/>
              <a:gd name="connsiteY13" fmla="*/ 0 h 1517650"/>
              <a:gd name="connsiteX0" fmla="*/ 158750 w 717550"/>
              <a:gd name="connsiteY0" fmla="*/ 0 h 1517650"/>
              <a:gd name="connsiteX1" fmla="*/ 75407 w 717550"/>
              <a:gd name="connsiteY1" fmla="*/ 7143 h 1517650"/>
              <a:gd name="connsiteX2" fmla="*/ 16669 w 717550"/>
              <a:gd name="connsiteY2" fmla="*/ 30164 h 1517650"/>
              <a:gd name="connsiteX3" fmla="*/ 10318 w 717550"/>
              <a:gd name="connsiteY3" fmla="*/ 152401 h 1517650"/>
              <a:gd name="connsiteX4" fmla="*/ 0 w 717550"/>
              <a:gd name="connsiteY4" fmla="*/ 311150 h 1517650"/>
              <a:gd name="connsiteX5" fmla="*/ 6350 w 717550"/>
              <a:gd name="connsiteY5" fmla="*/ 1092200 h 1517650"/>
              <a:gd name="connsiteX6" fmla="*/ 0 w 717550"/>
              <a:gd name="connsiteY6" fmla="*/ 1308100 h 1517650"/>
              <a:gd name="connsiteX7" fmla="*/ 0 w 717550"/>
              <a:gd name="connsiteY7" fmla="*/ 1384300 h 1517650"/>
              <a:gd name="connsiteX8" fmla="*/ 6350 w 717550"/>
              <a:gd name="connsiteY8" fmla="*/ 1441450 h 1517650"/>
              <a:gd name="connsiteX9" fmla="*/ 69850 w 717550"/>
              <a:gd name="connsiteY9" fmla="*/ 1460500 h 1517650"/>
              <a:gd name="connsiteX10" fmla="*/ 704850 w 717550"/>
              <a:gd name="connsiteY10" fmla="*/ 1517650 h 1517650"/>
              <a:gd name="connsiteX11" fmla="*/ 717550 w 717550"/>
              <a:gd name="connsiteY11" fmla="*/ 1390650 h 1517650"/>
              <a:gd name="connsiteX12" fmla="*/ 146050 w 717550"/>
              <a:gd name="connsiteY12" fmla="*/ 1377950 h 1517650"/>
              <a:gd name="connsiteX13" fmla="*/ 158750 w 717550"/>
              <a:gd name="connsiteY13" fmla="*/ 0 h 1517650"/>
              <a:gd name="connsiteX0" fmla="*/ 158750 w 717550"/>
              <a:gd name="connsiteY0" fmla="*/ 0 h 1517650"/>
              <a:gd name="connsiteX1" fmla="*/ 75407 w 717550"/>
              <a:gd name="connsiteY1" fmla="*/ 7143 h 1517650"/>
              <a:gd name="connsiteX2" fmla="*/ 21431 w 717550"/>
              <a:gd name="connsiteY2" fmla="*/ 37308 h 1517650"/>
              <a:gd name="connsiteX3" fmla="*/ 10318 w 717550"/>
              <a:gd name="connsiteY3" fmla="*/ 152401 h 1517650"/>
              <a:gd name="connsiteX4" fmla="*/ 0 w 717550"/>
              <a:gd name="connsiteY4" fmla="*/ 311150 h 1517650"/>
              <a:gd name="connsiteX5" fmla="*/ 6350 w 717550"/>
              <a:gd name="connsiteY5" fmla="*/ 1092200 h 1517650"/>
              <a:gd name="connsiteX6" fmla="*/ 0 w 717550"/>
              <a:gd name="connsiteY6" fmla="*/ 1308100 h 1517650"/>
              <a:gd name="connsiteX7" fmla="*/ 0 w 717550"/>
              <a:gd name="connsiteY7" fmla="*/ 1384300 h 1517650"/>
              <a:gd name="connsiteX8" fmla="*/ 6350 w 717550"/>
              <a:gd name="connsiteY8" fmla="*/ 1441450 h 1517650"/>
              <a:gd name="connsiteX9" fmla="*/ 69850 w 717550"/>
              <a:gd name="connsiteY9" fmla="*/ 1460500 h 1517650"/>
              <a:gd name="connsiteX10" fmla="*/ 704850 w 717550"/>
              <a:gd name="connsiteY10" fmla="*/ 1517650 h 1517650"/>
              <a:gd name="connsiteX11" fmla="*/ 717550 w 717550"/>
              <a:gd name="connsiteY11" fmla="*/ 1390650 h 1517650"/>
              <a:gd name="connsiteX12" fmla="*/ 146050 w 717550"/>
              <a:gd name="connsiteY12" fmla="*/ 1377950 h 1517650"/>
              <a:gd name="connsiteX13" fmla="*/ 158750 w 717550"/>
              <a:gd name="connsiteY13" fmla="*/ 0 h 1517650"/>
              <a:gd name="connsiteX0" fmla="*/ 161898 w 720698"/>
              <a:gd name="connsiteY0" fmla="*/ 0 h 1517650"/>
              <a:gd name="connsiteX1" fmla="*/ 78555 w 720698"/>
              <a:gd name="connsiteY1" fmla="*/ 7143 h 1517650"/>
              <a:gd name="connsiteX2" fmla="*/ 24579 w 720698"/>
              <a:gd name="connsiteY2" fmla="*/ 37308 h 1517650"/>
              <a:gd name="connsiteX3" fmla="*/ 6323 w 720698"/>
              <a:gd name="connsiteY3" fmla="*/ 83345 h 1517650"/>
              <a:gd name="connsiteX4" fmla="*/ 3148 w 720698"/>
              <a:gd name="connsiteY4" fmla="*/ 311150 h 1517650"/>
              <a:gd name="connsiteX5" fmla="*/ 9498 w 720698"/>
              <a:gd name="connsiteY5" fmla="*/ 1092200 h 1517650"/>
              <a:gd name="connsiteX6" fmla="*/ 3148 w 720698"/>
              <a:gd name="connsiteY6" fmla="*/ 1308100 h 1517650"/>
              <a:gd name="connsiteX7" fmla="*/ 3148 w 720698"/>
              <a:gd name="connsiteY7" fmla="*/ 1384300 h 1517650"/>
              <a:gd name="connsiteX8" fmla="*/ 9498 w 720698"/>
              <a:gd name="connsiteY8" fmla="*/ 1441450 h 1517650"/>
              <a:gd name="connsiteX9" fmla="*/ 72998 w 720698"/>
              <a:gd name="connsiteY9" fmla="*/ 1460500 h 1517650"/>
              <a:gd name="connsiteX10" fmla="*/ 707998 w 720698"/>
              <a:gd name="connsiteY10" fmla="*/ 1517650 h 1517650"/>
              <a:gd name="connsiteX11" fmla="*/ 720698 w 720698"/>
              <a:gd name="connsiteY11" fmla="*/ 1390650 h 1517650"/>
              <a:gd name="connsiteX12" fmla="*/ 149198 w 720698"/>
              <a:gd name="connsiteY12" fmla="*/ 1377950 h 1517650"/>
              <a:gd name="connsiteX13" fmla="*/ 161898 w 720698"/>
              <a:gd name="connsiteY13" fmla="*/ 0 h 1517650"/>
              <a:gd name="connsiteX0" fmla="*/ 158750 w 717550"/>
              <a:gd name="connsiteY0" fmla="*/ 0 h 1517650"/>
              <a:gd name="connsiteX1" fmla="*/ 75407 w 717550"/>
              <a:gd name="connsiteY1" fmla="*/ 7143 h 1517650"/>
              <a:gd name="connsiteX2" fmla="*/ 21431 w 717550"/>
              <a:gd name="connsiteY2" fmla="*/ 37308 h 1517650"/>
              <a:gd name="connsiteX3" fmla="*/ 3175 w 717550"/>
              <a:gd name="connsiteY3" fmla="*/ 83345 h 1517650"/>
              <a:gd name="connsiteX4" fmla="*/ 0 w 717550"/>
              <a:gd name="connsiteY4" fmla="*/ 311150 h 1517650"/>
              <a:gd name="connsiteX5" fmla="*/ 6350 w 717550"/>
              <a:gd name="connsiteY5" fmla="*/ 1092200 h 1517650"/>
              <a:gd name="connsiteX6" fmla="*/ 0 w 717550"/>
              <a:gd name="connsiteY6" fmla="*/ 1308100 h 1517650"/>
              <a:gd name="connsiteX7" fmla="*/ 0 w 717550"/>
              <a:gd name="connsiteY7" fmla="*/ 1384300 h 1517650"/>
              <a:gd name="connsiteX8" fmla="*/ 6350 w 717550"/>
              <a:gd name="connsiteY8" fmla="*/ 1441450 h 1517650"/>
              <a:gd name="connsiteX9" fmla="*/ 69850 w 717550"/>
              <a:gd name="connsiteY9" fmla="*/ 1460500 h 1517650"/>
              <a:gd name="connsiteX10" fmla="*/ 704850 w 717550"/>
              <a:gd name="connsiteY10" fmla="*/ 1517650 h 1517650"/>
              <a:gd name="connsiteX11" fmla="*/ 717550 w 717550"/>
              <a:gd name="connsiteY11" fmla="*/ 1390650 h 1517650"/>
              <a:gd name="connsiteX12" fmla="*/ 146050 w 717550"/>
              <a:gd name="connsiteY12" fmla="*/ 1377950 h 1517650"/>
              <a:gd name="connsiteX13" fmla="*/ 158750 w 717550"/>
              <a:gd name="connsiteY13" fmla="*/ 0 h 1517650"/>
              <a:gd name="connsiteX0" fmla="*/ 161132 w 717550"/>
              <a:gd name="connsiteY0" fmla="*/ 2382 h 1510507"/>
              <a:gd name="connsiteX1" fmla="*/ 75407 w 717550"/>
              <a:gd name="connsiteY1" fmla="*/ 0 h 1510507"/>
              <a:gd name="connsiteX2" fmla="*/ 21431 w 717550"/>
              <a:gd name="connsiteY2" fmla="*/ 30165 h 1510507"/>
              <a:gd name="connsiteX3" fmla="*/ 3175 w 717550"/>
              <a:gd name="connsiteY3" fmla="*/ 76202 h 1510507"/>
              <a:gd name="connsiteX4" fmla="*/ 0 w 717550"/>
              <a:gd name="connsiteY4" fmla="*/ 304007 h 1510507"/>
              <a:gd name="connsiteX5" fmla="*/ 6350 w 717550"/>
              <a:gd name="connsiteY5" fmla="*/ 1085057 h 1510507"/>
              <a:gd name="connsiteX6" fmla="*/ 0 w 717550"/>
              <a:gd name="connsiteY6" fmla="*/ 1300957 h 1510507"/>
              <a:gd name="connsiteX7" fmla="*/ 0 w 717550"/>
              <a:gd name="connsiteY7" fmla="*/ 1377157 h 1510507"/>
              <a:gd name="connsiteX8" fmla="*/ 6350 w 717550"/>
              <a:gd name="connsiteY8" fmla="*/ 1434307 h 1510507"/>
              <a:gd name="connsiteX9" fmla="*/ 69850 w 717550"/>
              <a:gd name="connsiteY9" fmla="*/ 1453357 h 1510507"/>
              <a:gd name="connsiteX10" fmla="*/ 704850 w 717550"/>
              <a:gd name="connsiteY10" fmla="*/ 1510507 h 1510507"/>
              <a:gd name="connsiteX11" fmla="*/ 717550 w 717550"/>
              <a:gd name="connsiteY11" fmla="*/ 1383507 h 1510507"/>
              <a:gd name="connsiteX12" fmla="*/ 146050 w 717550"/>
              <a:gd name="connsiteY12" fmla="*/ 1370807 h 1510507"/>
              <a:gd name="connsiteX13" fmla="*/ 161132 w 717550"/>
              <a:gd name="connsiteY13" fmla="*/ 2382 h 151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7550" h="1510507">
                <a:moveTo>
                  <a:pt x="161132" y="2382"/>
                </a:moveTo>
                <a:lnTo>
                  <a:pt x="75407" y="0"/>
                </a:lnTo>
                <a:lnTo>
                  <a:pt x="21431" y="30165"/>
                </a:lnTo>
                <a:cubicBezTo>
                  <a:pt x="20902" y="66942"/>
                  <a:pt x="3704" y="39425"/>
                  <a:pt x="3175" y="76202"/>
                </a:cubicBezTo>
                <a:cubicBezTo>
                  <a:pt x="529" y="147375"/>
                  <a:pt x="9789" y="149490"/>
                  <a:pt x="0" y="304007"/>
                </a:cubicBezTo>
                <a:cubicBezTo>
                  <a:pt x="2117" y="564357"/>
                  <a:pt x="4233" y="824707"/>
                  <a:pt x="6350" y="1085057"/>
                </a:cubicBezTo>
                <a:lnTo>
                  <a:pt x="0" y="1300957"/>
                </a:lnTo>
                <a:lnTo>
                  <a:pt x="0" y="1377157"/>
                </a:lnTo>
                <a:lnTo>
                  <a:pt x="6350" y="1434307"/>
                </a:lnTo>
                <a:lnTo>
                  <a:pt x="69850" y="1453357"/>
                </a:lnTo>
                <a:lnTo>
                  <a:pt x="704850" y="1510507"/>
                </a:lnTo>
                <a:lnTo>
                  <a:pt x="717550" y="1383507"/>
                </a:lnTo>
                <a:lnTo>
                  <a:pt x="146050" y="1370807"/>
                </a:lnTo>
                <a:cubicBezTo>
                  <a:pt x="148167" y="945357"/>
                  <a:pt x="152665" y="453232"/>
                  <a:pt x="161132" y="2382"/>
                </a:cubicBezTo>
                <a:close/>
              </a:path>
            </a:pathLst>
          </a:custGeom>
          <a:solidFill>
            <a:srgbClr val="7030A0">
              <a:alpha val="6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 58"/>
          <p:cNvSpPr/>
          <p:nvPr/>
        </p:nvSpPr>
        <p:spPr>
          <a:xfrm>
            <a:off x="3194050" y="3022600"/>
            <a:ext cx="488950" cy="215900"/>
          </a:xfrm>
          <a:custGeom>
            <a:avLst/>
            <a:gdLst>
              <a:gd name="connsiteX0" fmla="*/ 0 w 488950"/>
              <a:gd name="connsiteY0" fmla="*/ 0 h 215900"/>
              <a:gd name="connsiteX1" fmla="*/ 488950 w 488950"/>
              <a:gd name="connsiteY1" fmla="*/ 0 h 215900"/>
              <a:gd name="connsiteX2" fmla="*/ 450850 w 488950"/>
              <a:gd name="connsiteY2" fmla="*/ 215900 h 215900"/>
              <a:gd name="connsiteX3" fmla="*/ 6350 w 488950"/>
              <a:gd name="connsiteY3" fmla="*/ 215900 h 215900"/>
              <a:gd name="connsiteX4" fmla="*/ 0 w 488950"/>
              <a:gd name="connsiteY4" fmla="*/ 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950" h="215900">
                <a:moveTo>
                  <a:pt x="0" y="0"/>
                </a:moveTo>
                <a:lnTo>
                  <a:pt x="488950" y="0"/>
                </a:lnTo>
                <a:lnTo>
                  <a:pt x="450850" y="215900"/>
                </a:lnTo>
                <a:lnTo>
                  <a:pt x="6350" y="215900"/>
                </a:lnTo>
                <a:lnTo>
                  <a:pt x="0" y="0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 59"/>
          <p:cNvSpPr/>
          <p:nvPr/>
        </p:nvSpPr>
        <p:spPr>
          <a:xfrm>
            <a:off x="2286000" y="3492500"/>
            <a:ext cx="1200150" cy="723900"/>
          </a:xfrm>
          <a:custGeom>
            <a:avLst/>
            <a:gdLst>
              <a:gd name="connsiteX0" fmla="*/ 1193800 w 1200150"/>
              <a:gd name="connsiteY0" fmla="*/ 304800 h 723900"/>
              <a:gd name="connsiteX1" fmla="*/ 1200150 w 1200150"/>
              <a:gd name="connsiteY1" fmla="*/ 165100 h 723900"/>
              <a:gd name="connsiteX2" fmla="*/ 1181100 w 1200150"/>
              <a:gd name="connsiteY2" fmla="*/ 114300 h 723900"/>
              <a:gd name="connsiteX3" fmla="*/ 1130300 w 1200150"/>
              <a:gd name="connsiteY3" fmla="*/ 82550 h 723900"/>
              <a:gd name="connsiteX4" fmla="*/ 850900 w 1200150"/>
              <a:gd name="connsiteY4" fmla="*/ 44450 h 723900"/>
              <a:gd name="connsiteX5" fmla="*/ 279400 w 1200150"/>
              <a:gd name="connsiteY5" fmla="*/ 12700 h 723900"/>
              <a:gd name="connsiteX6" fmla="*/ 95250 w 1200150"/>
              <a:gd name="connsiteY6" fmla="*/ 0 h 723900"/>
              <a:gd name="connsiteX7" fmla="*/ 95250 w 1200150"/>
              <a:gd name="connsiteY7" fmla="*/ 0 h 723900"/>
              <a:gd name="connsiteX8" fmla="*/ 44450 w 1200150"/>
              <a:gd name="connsiteY8" fmla="*/ 57150 h 723900"/>
              <a:gd name="connsiteX9" fmla="*/ 6350 w 1200150"/>
              <a:gd name="connsiteY9" fmla="*/ 419100 h 723900"/>
              <a:gd name="connsiteX10" fmla="*/ 0 w 1200150"/>
              <a:gd name="connsiteY10" fmla="*/ 647700 h 723900"/>
              <a:gd name="connsiteX11" fmla="*/ 0 w 1200150"/>
              <a:gd name="connsiteY11" fmla="*/ 647700 h 723900"/>
              <a:gd name="connsiteX12" fmla="*/ 31750 w 1200150"/>
              <a:gd name="connsiteY12" fmla="*/ 711200 h 723900"/>
              <a:gd name="connsiteX13" fmla="*/ 76200 w 1200150"/>
              <a:gd name="connsiteY13" fmla="*/ 723900 h 723900"/>
              <a:gd name="connsiteX14" fmla="*/ 279400 w 1200150"/>
              <a:gd name="connsiteY14" fmla="*/ 717550 h 723900"/>
              <a:gd name="connsiteX15" fmla="*/ 273050 w 1200150"/>
              <a:gd name="connsiteY15" fmla="*/ 450850 h 723900"/>
              <a:gd name="connsiteX16" fmla="*/ 95250 w 1200150"/>
              <a:gd name="connsiteY16" fmla="*/ 463550 h 723900"/>
              <a:gd name="connsiteX17" fmla="*/ 107950 w 1200150"/>
              <a:gd name="connsiteY17" fmla="*/ 114300 h 723900"/>
              <a:gd name="connsiteX18" fmla="*/ 1022350 w 1200150"/>
              <a:gd name="connsiteY18" fmla="*/ 139700 h 723900"/>
              <a:gd name="connsiteX19" fmla="*/ 1073150 w 1200150"/>
              <a:gd name="connsiteY19" fmla="*/ 152400 h 723900"/>
              <a:gd name="connsiteX20" fmla="*/ 1073150 w 1200150"/>
              <a:gd name="connsiteY20" fmla="*/ 152400 h 723900"/>
              <a:gd name="connsiteX21" fmla="*/ 1098550 w 1200150"/>
              <a:gd name="connsiteY21" fmla="*/ 203200 h 723900"/>
              <a:gd name="connsiteX22" fmla="*/ 1085850 w 1200150"/>
              <a:gd name="connsiteY22" fmla="*/ 292100 h 723900"/>
              <a:gd name="connsiteX23" fmla="*/ 1193800 w 1200150"/>
              <a:gd name="connsiteY23" fmla="*/ 3048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00150" h="723900">
                <a:moveTo>
                  <a:pt x="1193800" y="304800"/>
                </a:moveTo>
                <a:lnTo>
                  <a:pt x="1200150" y="165100"/>
                </a:lnTo>
                <a:lnTo>
                  <a:pt x="1181100" y="114300"/>
                </a:lnTo>
                <a:lnTo>
                  <a:pt x="1130300" y="82550"/>
                </a:lnTo>
                <a:lnTo>
                  <a:pt x="850900" y="44450"/>
                </a:lnTo>
                <a:lnTo>
                  <a:pt x="279400" y="12700"/>
                </a:lnTo>
                <a:lnTo>
                  <a:pt x="95250" y="0"/>
                </a:lnTo>
                <a:lnTo>
                  <a:pt x="95250" y="0"/>
                </a:lnTo>
                <a:lnTo>
                  <a:pt x="44450" y="57150"/>
                </a:lnTo>
                <a:lnTo>
                  <a:pt x="6350" y="419100"/>
                </a:lnTo>
                <a:lnTo>
                  <a:pt x="0" y="647700"/>
                </a:lnTo>
                <a:lnTo>
                  <a:pt x="0" y="647700"/>
                </a:lnTo>
                <a:lnTo>
                  <a:pt x="31750" y="711200"/>
                </a:lnTo>
                <a:lnTo>
                  <a:pt x="76200" y="723900"/>
                </a:lnTo>
                <a:lnTo>
                  <a:pt x="279400" y="717550"/>
                </a:lnTo>
                <a:lnTo>
                  <a:pt x="273050" y="450850"/>
                </a:lnTo>
                <a:lnTo>
                  <a:pt x="95250" y="463550"/>
                </a:lnTo>
                <a:lnTo>
                  <a:pt x="107950" y="114300"/>
                </a:lnTo>
                <a:lnTo>
                  <a:pt x="1022350" y="139700"/>
                </a:lnTo>
                <a:lnTo>
                  <a:pt x="1073150" y="152400"/>
                </a:lnTo>
                <a:lnTo>
                  <a:pt x="1073150" y="152400"/>
                </a:lnTo>
                <a:lnTo>
                  <a:pt x="1098550" y="203200"/>
                </a:lnTo>
                <a:lnTo>
                  <a:pt x="1085850" y="292100"/>
                </a:lnTo>
                <a:lnTo>
                  <a:pt x="1193800" y="304800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3133725" y="2676525"/>
            <a:ext cx="714375" cy="342900"/>
          </a:xfrm>
          <a:custGeom>
            <a:avLst/>
            <a:gdLst>
              <a:gd name="connsiteX0" fmla="*/ 0 w 685800"/>
              <a:gd name="connsiteY0" fmla="*/ 0 h 342900"/>
              <a:gd name="connsiteX1" fmla="*/ 685800 w 685800"/>
              <a:gd name="connsiteY1" fmla="*/ 28575 h 342900"/>
              <a:gd name="connsiteX2" fmla="*/ 571500 w 685800"/>
              <a:gd name="connsiteY2" fmla="*/ 342900 h 342900"/>
              <a:gd name="connsiteX3" fmla="*/ 0 w 685800"/>
              <a:gd name="connsiteY3" fmla="*/ 333375 h 342900"/>
              <a:gd name="connsiteX4" fmla="*/ 0 w 685800"/>
              <a:gd name="connsiteY4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342900">
                <a:moveTo>
                  <a:pt x="0" y="0"/>
                </a:moveTo>
                <a:lnTo>
                  <a:pt x="685800" y="28575"/>
                </a:lnTo>
                <a:lnTo>
                  <a:pt x="571500" y="342900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solidFill>
            <a:srgbClr val="19B861">
              <a:alpha val="60000"/>
            </a:srgbClr>
          </a:solidFill>
          <a:ln w="127000" cap="sq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571750" y="3899819"/>
            <a:ext cx="515167" cy="345156"/>
          </a:xfrm>
          <a:prstGeom prst="rect">
            <a:avLst/>
          </a:prstGeom>
          <a:solidFill>
            <a:srgbClr val="19B861">
              <a:alpha val="60000"/>
            </a:srgbClr>
          </a:solidFill>
          <a:ln w="127000" cap="sq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1219201" y="3671888"/>
            <a:ext cx="238125" cy="228600"/>
          </a:xfrm>
          <a:custGeom>
            <a:avLst/>
            <a:gdLst>
              <a:gd name="connsiteX0" fmla="*/ 238125 w 238125"/>
              <a:gd name="connsiteY0" fmla="*/ 0 h 228600"/>
              <a:gd name="connsiteX1" fmla="*/ 238125 w 238125"/>
              <a:gd name="connsiteY1" fmla="*/ 223837 h 228600"/>
              <a:gd name="connsiteX2" fmla="*/ 0 w 238125"/>
              <a:gd name="connsiteY2" fmla="*/ 228600 h 228600"/>
              <a:gd name="connsiteX3" fmla="*/ 0 w 238125"/>
              <a:gd name="connsiteY3" fmla="*/ 0 h 228600"/>
              <a:gd name="connsiteX4" fmla="*/ 238125 w 238125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" h="228600">
                <a:moveTo>
                  <a:pt x="238125" y="0"/>
                </a:moveTo>
                <a:lnTo>
                  <a:pt x="238125" y="223837"/>
                </a:lnTo>
                <a:lnTo>
                  <a:pt x="0" y="228600"/>
                </a:lnTo>
                <a:lnTo>
                  <a:pt x="0" y="0"/>
                </a:lnTo>
                <a:lnTo>
                  <a:pt x="238125" y="0"/>
                </a:lnTo>
                <a:close/>
              </a:path>
            </a:pathLst>
          </a:custGeom>
          <a:solidFill>
            <a:srgbClr val="19B861">
              <a:alpha val="60000"/>
            </a:srgbClr>
          </a:solidFill>
          <a:ln w="127000" cap="sq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755900" y="2003425"/>
            <a:ext cx="107950" cy="225425"/>
          </a:xfrm>
          <a:prstGeom prst="rect">
            <a:avLst/>
          </a:prstGeom>
          <a:solidFill>
            <a:srgbClr val="19B861">
              <a:alpha val="60000"/>
            </a:srgbClr>
          </a:solidFill>
          <a:ln w="127000" cap="sq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2486025" y="2003425"/>
            <a:ext cx="107950" cy="225425"/>
          </a:xfrm>
          <a:prstGeom prst="rect">
            <a:avLst/>
          </a:prstGeom>
          <a:solidFill>
            <a:srgbClr val="19B861">
              <a:alpha val="60000"/>
            </a:srgbClr>
          </a:solidFill>
          <a:ln w="127000" cap="sq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2902058" y="2396190"/>
            <a:ext cx="107950" cy="225425"/>
          </a:xfrm>
          <a:prstGeom prst="rect">
            <a:avLst/>
          </a:prstGeom>
          <a:solidFill>
            <a:srgbClr val="19B861">
              <a:alpha val="60000"/>
            </a:srgbClr>
          </a:solidFill>
          <a:ln w="127000" cap="sq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2632183" y="2396190"/>
            <a:ext cx="107950" cy="225425"/>
          </a:xfrm>
          <a:prstGeom prst="rect">
            <a:avLst/>
          </a:prstGeom>
          <a:solidFill>
            <a:srgbClr val="19B861">
              <a:alpha val="60000"/>
            </a:srgbClr>
          </a:solidFill>
          <a:ln w="127000" cap="sq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2749120" y="2734952"/>
            <a:ext cx="107950" cy="225425"/>
          </a:xfrm>
          <a:prstGeom prst="rect">
            <a:avLst/>
          </a:prstGeom>
          <a:solidFill>
            <a:srgbClr val="19B861">
              <a:alpha val="60000"/>
            </a:srgbClr>
          </a:solidFill>
          <a:ln w="127000" cap="sq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>
            <a:off x="2479245" y="2734952"/>
            <a:ext cx="107950" cy="225425"/>
          </a:xfrm>
          <a:prstGeom prst="rect">
            <a:avLst/>
          </a:prstGeom>
          <a:solidFill>
            <a:srgbClr val="19B861">
              <a:alpha val="60000"/>
            </a:srgbClr>
          </a:solidFill>
          <a:ln w="127000" cap="sq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>
            <a:off x="1781175" y="4267200"/>
            <a:ext cx="200025" cy="790575"/>
          </a:xfrm>
          <a:custGeom>
            <a:avLst/>
            <a:gdLst>
              <a:gd name="connsiteX0" fmla="*/ 0 w 200025"/>
              <a:gd name="connsiteY0" fmla="*/ 9525 h 790575"/>
              <a:gd name="connsiteX1" fmla="*/ 47625 w 200025"/>
              <a:gd name="connsiteY1" fmla="*/ 790575 h 790575"/>
              <a:gd name="connsiteX2" fmla="*/ 47625 w 200025"/>
              <a:gd name="connsiteY2" fmla="*/ 790575 h 790575"/>
              <a:gd name="connsiteX3" fmla="*/ 47625 w 200025"/>
              <a:gd name="connsiteY3" fmla="*/ 790575 h 790575"/>
              <a:gd name="connsiteX4" fmla="*/ 123825 w 200025"/>
              <a:gd name="connsiteY4" fmla="*/ 771525 h 790575"/>
              <a:gd name="connsiteX5" fmla="*/ 200025 w 200025"/>
              <a:gd name="connsiteY5" fmla="*/ 0 h 790575"/>
              <a:gd name="connsiteX6" fmla="*/ 0 w 200025"/>
              <a:gd name="connsiteY6" fmla="*/ 952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025" h="790575">
                <a:moveTo>
                  <a:pt x="0" y="9525"/>
                </a:moveTo>
                <a:lnTo>
                  <a:pt x="47625" y="790575"/>
                </a:lnTo>
                <a:lnTo>
                  <a:pt x="47625" y="790575"/>
                </a:lnTo>
                <a:lnTo>
                  <a:pt x="47625" y="790575"/>
                </a:lnTo>
                <a:lnTo>
                  <a:pt x="123825" y="771525"/>
                </a:lnTo>
                <a:lnTo>
                  <a:pt x="200025" y="0"/>
                </a:lnTo>
                <a:lnTo>
                  <a:pt x="0" y="9525"/>
                </a:lnTo>
                <a:close/>
              </a:path>
            </a:pathLst>
          </a:custGeom>
          <a:solidFill>
            <a:srgbClr val="19B861">
              <a:alpha val="60000"/>
            </a:srgbClr>
          </a:solidFill>
          <a:ln w="127000" cap="sq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2" name="TextBox 71"/>
          <p:cNvSpPr txBox="1"/>
          <p:nvPr/>
        </p:nvSpPr>
        <p:spPr>
          <a:xfrm>
            <a:off x="1406201" y="5848586"/>
            <a:ext cx="754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דב הוז</a:t>
            </a:r>
          </a:p>
        </p:txBody>
      </p:sp>
      <p:sp>
        <p:nvSpPr>
          <p:cNvPr id="73" name="Down Arrow 72"/>
          <p:cNvSpPr/>
          <p:nvPr/>
        </p:nvSpPr>
        <p:spPr>
          <a:xfrm rot="439036">
            <a:off x="1785644" y="5412154"/>
            <a:ext cx="150799" cy="495300"/>
          </a:xfrm>
          <a:prstGeom prst="downArrow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Down Arrow 73"/>
          <p:cNvSpPr/>
          <p:nvPr/>
        </p:nvSpPr>
        <p:spPr>
          <a:xfrm rot="11719974">
            <a:off x="4282103" y="537844"/>
            <a:ext cx="249216" cy="495300"/>
          </a:xfrm>
          <a:prstGeom prst="downArrow">
            <a:avLst/>
          </a:prstGeom>
          <a:solidFill>
            <a:srgbClr val="19B86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6" name="Straight Connector 75"/>
          <p:cNvCxnSpPr/>
          <p:nvPr/>
        </p:nvCxnSpPr>
        <p:spPr>
          <a:xfrm>
            <a:off x="3700994" y="3871245"/>
            <a:ext cx="1126529" cy="176381"/>
          </a:xfrm>
          <a:prstGeom prst="line">
            <a:avLst/>
          </a:prstGeom>
          <a:noFill/>
          <a:ln w="88900" cap="sq">
            <a:solidFill>
              <a:srgbClr val="19B861">
                <a:alpha val="6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7" name="תיבת טקסט 76">
            <a:extLst>
              <a:ext uri="{FF2B5EF4-FFF2-40B4-BE49-F238E27FC236}">
                <a16:creationId xmlns:a16="http://schemas.microsoft.com/office/drawing/2014/main" id="{117D9F43-E959-4ED1-987F-111912DFE493}"/>
              </a:ext>
            </a:extLst>
          </p:cNvPr>
          <p:cNvSpPr txBox="1"/>
          <p:nvPr/>
        </p:nvSpPr>
        <p:spPr>
          <a:xfrm>
            <a:off x="5976447" y="5811140"/>
            <a:ext cx="1539488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/>
              <a:t>* תמונה להמחשה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019956" y="765"/>
            <a:ext cx="92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ציר ירוק לפילבוקס</a:t>
            </a:r>
          </a:p>
        </p:txBody>
      </p:sp>
    </p:spTree>
    <p:extLst>
      <p:ext uri="{BB962C8B-B14F-4D97-AF65-F5344CB8AC3E}">
        <p14:creationId xmlns:p14="http://schemas.microsoft.com/office/powerpoint/2010/main" val="3893490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9660" y="678700"/>
            <a:ext cx="1102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4000" b="1" dirty="0">
                <a:solidFill>
                  <a:srgbClr val="FFC000"/>
                </a:solidFill>
                <a:latin typeface="Arial Narrow" panose="020B0606020202030204" pitchFamily="34" charset="0"/>
              </a:rPr>
              <a:t>למה נפגשים?</a:t>
            </a:r>
            <a:endParaRPr lang="en-GB" sz="35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תמונה 3">
            <a:extLst>
              <a:ext uri="{FF2B5EF4-FFF2-40B4-BE49-F238E27FC236}">
                <a16:creationId xmlns:a16="http://schemas.microsoft.com/office/drawing/2014/main" id="{0074631A-E3F3-4E7C-9142-4819431790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673" y="1227560"/>
            <a:ext cx="5629014" cy="228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579050" y="3508444"/>
            <a:ext cx="302541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הצגת התכנון</a:t>
            </a:r>
          </a:p>
          <a:p>
            <a:pPr algn="ctr">
              <a:lnSpc>
                <a:spcPct val="150000"/>
              </a:lnSpc>
            </a:pPr>
            <a:r>
              <a:rPr lang="he-IL" sz="14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הנגשת</a:t>
            </a: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מידע</a:t>
            </a:r>
          </a:p>
          <a:p>
            <a:pPr algn="ctr">
              <a:lnSpc>
                <a:spcPct val="150000"/>
              </a:lnSpc>
            </a:pP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דיון פתוח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72701" y="5386938"/>
            <a:ext cx="9253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התכנסות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5990" y="5386938"/>
            <a:ext cx="1571414" cy="375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הצגת תהליך התכנון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2104" y="5386938"/>
            <a:ext cx="1398650" cy="375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קבוצות דיון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0574" y="5031005"/>
            <a:ext cx="638046" cy="375296"/>
          </a:xfrm>
          <a:prstGeom prst="rect">
            <a:avLst/>
          </a:prstGeom>
          <a:solidFill>
            <a:srgbClr val="E8C4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19:30</a:t>
            </a:r>
            <a:endParaRPr lang="en-GB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82674" y="5031005"/>
            <a:ext cx="638046" cy="375296"/>
          </a:xfrm>
          <a:prstGeom prst="rect">
            <a:avLst/>
          </a:prstGeom>
          <a:solidFill>
            <a:srgbClr val="E8C4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20:00</a:t>
            </a:r>
            <a:endParaRPr lang="en-GB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33994" y="5031005"/>
            <a:ext cx="638046" cy="375296"/>
          </a:xfrm>
          <a:prstGeom prst="rect">
            <a:avLst/>
          </a:prstGeom>
          <a:solidFill>
            <a:srgbClr val="E8C4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21:00</a:t>
            </a:r>
            <a:endParaRPr lang="en-GB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883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מטרות ועקרונות התכנון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113514" y="1532995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2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31710" y="1498957"/>
            <a:ext cx="478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שמירה על </a:t>
            </a: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מרקם שכונתי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בינוי מרקמי בממוצע של 6.5 קומות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בינוי מגוון ולא חזרתי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שמירה על ערכים קיימים בשכונה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שמירה ככל הניתן על חלקות מקור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99" y="3223335"/>
            <a:ext cx="3676746" cy="27518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9" y="1684219"/>
            <a:ext cx="7861852" cy="44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99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מטרות ועקרונות התכנון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9188" y="1498957"/>
            <a:ext cx="44734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יצירת</a:t>
            </a:r>
            <a:r>
              <a:rPr lang="he-IL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דירות מיוחדות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לתושבי השכונה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מיעוט שכנים לכניסה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מיעוט דירות לקומה 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שטחי חוץ משמעותיים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כניסה פרטית לדירות הקרקע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דופלקסים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- יתאפשרו בכל הבניינים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13514" y="1532995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589945" y="4541708"/>
            <a:ext cx="6136757" cy="1461528"/>
          </a:xfrm>
          <a:custGeom>
            <a:avLst/>
            <a:gdLst>
              <a:gd name="connsiteX0" fmla="*/ 5168347 w 5168347"/>
              <a:gd name="connsiteY0" fmla="*/ 636104 h 1242391"/>
              <a:gd name="connsiteX1" fmla="*/ 5168347 w 5168347"/>
              <a:gd name="connsiteY1" fmla="*/ 636104 h 1242391"/>
              <a:gd name="connsiteX2" fmla="*/ 5068956 w 5168347"/>
              <a:gd name="connsiteY2" fmla="*/ 606287 h 1242391"/>
              <a:gd name="connsiteX3" fmla="*/ 3766930 w 5168347"/>
              <a:gd name="connsiteY3" fmla="*/ 665921 h 1242391"/>
              <a:gd name="connsiteX4" fmla="*/ 3617843 w 5168347"/>
              <a:gd name="connsiteY4" fmla="*/ 954156 h 1242391"/>
              <a:gd name="connsiteX5" fmla="*/ 2037521 w 5168347"/>
              <a:gd name="connsiteY5" fmla="*/ 1013791 h 1242391"/>
              <a:gd name="connsiteX6" fmla="*/ 1967947 w 5168347"/>
              <a:gd name="connsiteY6" fmla="*/ 1073426 h 1242391"/>
              <a:gd name="connsiteX7" fmla="*/ 606287 w 5168347"/>
              <a:gd name="connsiteY7" fmla="*/ 1083365 h 1242391"/>
              <a:gd name="connsiteX8" fmla="*/ 606287 w 5168347"/>
              <a:gd name="connsiteY8" fmla="*/ 1013791 h 1242391"/>
              <a:gd name="connsiteX9" fmla="*/ 516834 w 5168347"/>
              <a:gd name="connsiteY9" fmla="*/ 1003852 h 1242391"/>
              <a:gd name="connsiteX10" fmla="*/ 477078 w 5168347"/>
              <a:gd name="connsiteY10" fmla="*/ 1003852 h 1242391"/>
              <a:gd name="connsiteX11" fmla="*/ 357808 w 5168347"/>
              <a:gd name="connsiteY11" fmla="*/ 1152939 h 1242391"/>
              <a:gd name="connsiteX12" fmla="*/ 99391 w 5168347"/>
              <a:gd name="connsiteY12" fmla="*/ 1083365 h 1242391"/>
              <a:gd name="connsiteX13" fmla="*/ 89452 w 5168347"/>
              <a:gd name="connsiteY13" fmla="*/ 367748 h 1242391"/>
              <a:gd name="connsiteX14" fmla="*/ 208721 w 5168347"/>
              <a:gd name="connsiteY14" fmla="*/ 327991 h 1242391"/>
              <a:gd name="connsiteX15" fmla="*/ 318052 w 5168347"/>
              <a:gd name="connsiteY15" fmla="*/ 149087 h 1242391"/>
              <a:gd name="connsiteX16" fmla="*/ 168965 w 5168347"/>
              <a:gd name="connsiteY16" fmla="*/ 0 h 1242391"/>
              <a:gd name="connsiteX17" fmla="*/ 0 w 5168347"/>
              <a:gd name="connsiteY17" fmla="*/ 89452 h 1242391"/>
              <a:gd name="connsiteX18" fmla="*/ 39756 w 5168347"/>
              <a:gd name="connsiteY18" fmla="*/ 1162878 h 1242391"/>
              <a:gd name="connsiteX19" fmla="*/ 715617 w 5168347"/>
              <a:gd name="connsiteY19" fmla="*/ 1242391 h 1242391"/>
              <a:gd name="connsiteX20" fmla="*/ 5158408 w 5168347"/>
              <a:gd name="connsiteY20" fmla="*/ 1222513 h 1242391"/>
              <a:gd name="connsiteX21" fmla="*/ 5168347 w 5168347"/>
              <a:gd name="connsiteY21" fmla="*/ 636104 h 1242391"/>
              <a:gd name="connsiteX0" fmla="*/ 5168347 w 5215423"/>
              <a:gd name="connsiteY0" fmla="*/ 636104 h 1242391"/>
              <a:gd name="connsiteX1" fmla="*/ 5168347 w 5215423"/>
              <a:gd name="connsiteY1" fmla="*/ 636104 h 1242391"/>
              <a:gd name="connsiteX2" fmla="*/ 5068956 w 5215423"/>
              <a:gd name="connsiteY2" fmla="*/ 606287 h 1242391"/>
              <a:gd name="connsiteX3" fmla="*/ 3488117 w 5215423"/>
              <a:gd name="connsiteY3" fmla="*/ 226578 h 1242391"/>
              <a:gd name="connsiteX4" fmla="*/ 3617843 w 5215423"/>
              <a:gd name="connsiteY4" fmla="*/ 954156 h 1242391"/>
              <a:gd name="connsiteX5" fmla="*/ 2037521 w 5215423"/>
              <a:gd name="connsiteY5" fmla="*/ 1013791 h 1242391"/>
              <a:gd name="connsiteX6" fmla="*/ 1967947 w 5215423"/>
              <a:gd name="connsiteY6" fmla="*/ 1073426 h 1242391"/>
              <a:gd name="connsiteX7" fmla="*/ 606287 w 5215423"/>
              <a:gd name="connsiteY7" fmla="*/ 1083365 h 1242391"/>
              <a:gd name="connsiteX8" fmla="*/ 606287 w 5215423"/>
              <a:gd name="connsiteY8" fmla="*/ 1013791 h 1242391"/>
              <a:gd name="connsiteX9" fmla="*/ 516834 w 5215423"/>
              <a:gd name="connsiteY9" fmla="*/ 1003852 h 1242391"/>
              <a:gd name="connsiteX10" fmla="*/ 477078 w 5215423"/>
              <a:gd name="connsiteY10" fmla="*/ 1003852 h 1242391"/>
              <a:gd name="connsiteX11" fmla="*/ 357808 w 5215423"/>
              <a:gd name="connsiteY11" fmla="*/ 1152939 h 1242391"/>
              <a:gd name="connsiteX12" fmla="*/ 99391 w 5215423"/>
              <a:gd name="connsiteY12" fmla="*/ 1083365 h 1242391"/>
              <a:gd name="connsiteX13" fmla="*/ 89452 w 5215423"/>
              <a:gd name="connsiteY13" fmla="*/ 367748 h 1242391"/>
              <a:gd name="connsiteX14" fmla="*/ 208721 w 5215423"/>
              <a:gd name="connsiteY14" fmla="*/ 327991 h 1242391"/>
              <a:gd name="connsiteX15" fmla="*/ 318052 w 5215423"/>
              <a:gd name="connsiteY15" fmla="*/ 149087 h 1242391"/>
              <a:gd name="connsiteX16" fmla="*/ 168965 w 5215423"/>
              <a:gd name="connsiteY16" fmla="*/ 0 h 1242391"/>
              <a:gd name="connsiteX17" fmla="*/ 0 w 5215423"/>
              <a:gd name="connsiteY17" fmla="*/ 89452 h 1242391"/>
              <a:gd name="connsiteX18" fmla="*/ 39756 w 5215423"/>
              <a:gd name="connsiteY18" fmla="*/ 1162878 h 1242391"/>
              <a:gd name="connsiteX19" fmla="*/ 715617 w 5215423"/>
              <a:gd name="connsiteY19" fmla="*/ 1242391 h 1242391"/>
              <a:gd name="connsiteX20" fmla="*/ 5158408 w 5215423"/>
              <a:gd name="connsiteY20" fmla="*/ 1222513 h 1242391"/>
              <a:gd name="connsiteX21" fmla="*/ 5168347 w 5215423"/>
              <a:gd name="connsiteY21" fmla="*/ 636104 h 1242391"/>
              <a:gd name="connsiteX0" fmla="*/ 5168347 w 5215423"/>
              <a:gd name="connsiteY0" fmla="*/ 636104 h 1242391"/>
              <a:gd name="connsiteX1" fmla="*/ 5168347 w 5215423"/>
              <a:gd name="connsiteY1" fmla="*/ 636104 h 1242391"/>
              <a:gd name="connsiteX2" fmla="*/ 5068956 w 5215423"/>
              <a:gd name="connsiteY2" fmla="*/ 606287 h 1242391"/>
              <a:gd name="connsiteX3" fmla="*/ 3488117 w 5215423"/>
              <a:gd name="connsiteY3" fmla="*/ 226578 h 1242391"/>
              <a:gd name="connsiteX4" fmla="*/ 3617843 w 5215423"/>
              <a:gd name="connsiteY4" fmla="*/ 954156 h 1242391"/>
              <a:gd name="connsiteX5" fmla="*/ 2569801 w 5215423"/>
              <a:gd name="connsiteY5" fmla="*/ 929302 h 1242391"/>
              <a:gd name="connsiteX6" fmla="*/ 1967947 w 5215423"/>
              <a:gd name="connsiteY6" fmla="*/ 1073426 h 1242391"/>
              <a:gd name="connsiteX7" fmla="*/ 606287 w 5215423"/>
              <a:gd name="connsiteY7" fmla="*/ 1083365 h 1242391"/>
              <a:gd name="connsiteX8" fmla="*/ 606287 w 5215423"/>
              <a:gd name="connsiteY8" fmla="*/ 1013791 h 1242391"/>
              <a:gd name="connsiteX9" fmla="*/ 516834 w 5215423"/>
              <a:gd name="connsiteY9" fmla="*/ 1003852 h 1242391"/>
              <a:gd name="connsiteX10" fmla="*/ 477078 w 5215423"/>
              <a:gd name="connsiteY10" fmla="*/ 1003852 h 1242391"/>
              <a:gd name="connsiteX11" fmla="*/ 357808 w 5215423"/>
              <a:gd name="connsiteY11" fmla="*/ 1152939 h 1242391"/>
              <a:gd name="connsiteX12" fmla="*/ 99391 w 5215423"/>
              <a:gd name="connsiteY12" fmla="*/ 1083365 h 1242391"/>
              <a:gd name="connsiteX13" fmla="*/ 89452 w 5215423"/>
              <a:gd name="connsiteY13" fmla="*/ 367748 h 1242391"/>
              <a:gd name="connsiteX14" fmla="*/ 208721 w 5215423"/>
              <a:gd name="connsiteY14" fmla="*/ 327991 h 1242391"/>
              <a:gd name="connsiteX15" fmla="*/ 318052 w 5215423"/>
              <a:gd name="connsiteY15" fmla="*/ 149087 h 1242391"/>
              <a:gd name="connsiteX16" fmla="*/ 168965 w 5215423"/>
              <a:gd name="connsiteY16" fmla="*/ 0 h 1242391"/>
              <a:gd name="connsiteX17" fmla="*/ 0 w 5215423"/>
              <a:gd name="connsiteY17" fmla="*/ 89452 h 1242391"/>
              <a:gd name="connsiteX18" fmla="*/ 39756 w 5215423"/>
              <a:gd name="connsiteY18" fmla="*/ 1162878 h 1242391"/>
              <a:gd name="connsiteX19" fmla="*/ 715617 w 5215423"/>
              <a:gd name="connsiteY19" fmla="*/ 1242391 h 1242391"/>
              <a:gd name="connsiteX20" fmla="*/ 5158408 w 5215423"/>
              <a:gd name="connsiteY20" fmla="*/ 1222513 h 1242391"/>
              <a:gd name="connsiteX21" fmla="*/ 5168347 w 5215423"/>
              <a:gd name="connsiteY21" fmla="*/ 636104 h 1242391"/>
              <a:gd name="connsiteX0" fmla="*/ 5168347 w 5215423"/>
              <a:gd name="connsiteY0" fmla="*/ 636104 h 1242391"/>
              <a:gd name="connsiteX1" fmla="*/ 5168347 w 5215423"/>
              <a:gd name="connsiteY1" fmla="*/ 636104 h 1242391"/>
              <a:gd name="connsiteX2" fmla="*/ 5068956 w 5215423"/>
              <a:gd name="connsiteY2" fmla="*/ 606287 h 1242391"/>
              <a:gd name="connsiteX3" fmla="*/ 3488117 w 5215423"/>
              <a:gd name="connsiteY3" fmla="*/ 226578 h 1242391"/>
              <a:gd name="connsiteX4" fmla="*/ 2595528 w 5215423"/>
              <a:gd name="connsiteY4" fmla="*/ 227552 h 1242391"/>
              <a:gd name="connsiteX5" fmla="*/ 2569801 w 5215423"/>
              <a:gd name="connsiteY5" fmla="*/ 929302 h 1242391"/>
              <a:gd name="connsiteX6" fmla="*/ 1967947 w 5215423"/>
              <a:gd name="connsiteY6" fmla="*/ 1073426 h 1242391"/>
              <a:gd name="connsiteX7" fmla="*/ 606287 w 5215423"/>
              <a:gd name="connsiteY7" fmla="*/ 1083365 h 1242391"/>
              <a:gd name="connsiteX8" fmla="*/ 606287 w 5215423"/>
              <a:gd name="connsiteY8" fmla="*/ 1013791 h 1242391"/>
              <a:gd name="connsiteX9" fmla="*/ 516834 w 5215423"/>
              <a:gd name="connsiteY9" fmla="*/ 1003852 h 1242391"/>
              <a:gd name="connsiteX10" fmla="*/ 477078 w 5215423"/>
              <a:gd name="connsiteY10" fmla="*/ 1003852 h 1242391"/>
              <a:gd name="connsiteX11" fmla="*/ 357808 w 5215423"/>
              <a:gd name="connsiteY11" fmla="*/ 1152939 h 1242391"/>
              <a:gd name="connsiteX12" fmla="*/ 99391 w 5215423"/>
              <a:gd name="connsiteY12" fmla="*/ 1083365 h 1242391"/>
              <a:gd name="connsiteX13" fmla="*/ 89452 w 5215423"/>
              <a:gd name="connsiteY13" fmla="*/ 367748 h 1242391"/>
              <a:gd name="connsiteX14" fmla="*/ 208721 w 5215423"/>
              <a:gd name="connsiteY14" fmla="*/ 327991 h 1242391"/>
              <a:gd name="connsiteX15" fmla="*/ 318052 w 5215423"/>
              <a:gd name="connsiteY15" fmla="*/ 149087 h 1242391"/>
              <a:gd name="connsiteX16" fmla="*/ 168965 w 5215423"/>
              <a:gd name="connsiteY16" fmla="*/ 0 h 1242391"/>
              <a:gd name="connsiteX17" fmla="*/ 0 w 5215423"/>
              <a:gd name="connsiteY17" fmla="*/ 89452 h 1242391"/>
              <a:gd name="connsiteX18" fmla="*/ 39756 w 5215423"/>
              <a:gd name="connsiteY18" fmla="*/ 1162878 h 1242391"/>
              <a:gd name="connsiteX19" fmla="*/ 715617 w 5215423"/>
              <a:gd name="connsiteY19" fmla="*/ 1242391 h 1242391"/>
              <a:gd name="connsiteX20" fmla="*/ 5158408 w 5215423"/>
              <a:gd name="connsiteY20" fmla="*/ 1222513 h 1242391"/>
              <a:gd name="connsiteX21" fmla="*/ 5168347 w 5215423"/>
              <a:gd name="connsiteY21" fmla="*/ 636104 h 1242391"/>
              <a:gd name="connsiteX0" fmla="*/ 5168347 w 5215423"/>
              <a:gd name="connsiteY0" fmla="*/ 636104 h 1242391"/>
              <a:gd name="connsiteX1" fmla="*/ 5168347 w 5215423"/>
              <a:gd name="connsiteY1" fmla="*/ 636104 h 1242391"/>
              <a:gd name="connsiteX2" fmla="*/ 5068956 w 5215423"/>
              <a:gd name="connsiteY2" fmla="*/ 606287 h 1242391"/>
              <a:gd name="connsiteX3" fmla="*/ 3488117 w 5215423"/>
              <a:gd name="connsiteY3" fmla="*/ 226578 h 1242391"/>
              <a:gd name="connsiteX4" fmla="*/ 2595528 w 5215423"/>
              <a:gd name="connsiteY4" fmla="*/ 227552 h 1242391"/>
              <a:gd name="connsiteX5" fmla="*/ 2595148 w 5215423"/>
              <a:gd name="connsiteY5" fmla="*/ 954648 h 1242391"/>
              <a:gd name="connsiteX6" fmla="*/ 1967947 w 5215423"/>
              <a:gd name="connsiteY6" fmla="*/ 1073426 h 1242391"/>
              <a:gd name="connsiteX7" fmla="*/ 606287 w 5215423"/>
              <a:gd name="connsiteY7" fmla="*/ 1083365 h 1242391"/>
              <a:gd name="connsiteX8" fmla="*/ 606287 w 5215423"/>
              <a:gd name="connsiteY8" fmla="*/ 1013791 h 1242391"/>
              <a:gd name="connsiteX9" fmla="*/ 516834 w 5215423"/>
              <a:gd name="connsiteY9" fmla="*/ 1003852 h 1242391"/>
              <a:gd name="connsiteX10" fmla="*/ 477078 w 5215423"/>
              <a:gd name="connsiteY10" fmla="*/ 1003852 h 1242391"/>
              <a:gd name="connsiteX11" fmla="*/ 357808 w 5215423"/>
              <a:gd name="connsiteY11" fmla="*/ 1152939 h 1242391"/>
              <a:gd name="connsiteX12" fmla="*/ 99391 w 5215423"/>
              <a:gd name="connsiteY12" fmla="*/ 1083365 h 1242391"/>
              <a:gd name="connsiteX13" fmla="*/ 89452 w 5215423"/>
              <a:gd name="connsiteY13" fmla="*/ 367748 h 1242391"/>
              <a:gd name="connsiteX14" fmla="*/ 208721 w 5215423"/>
              <a:gd name="connsiteY14" fmla="*/ 327991 h 1242391"/>
              <a:gd name="connsiteX15" fmla="*/ 318052 w 5215423"/>
              <a:gd name="connsiteY15" fmla="*/ 149087 h 1242391"/>
              <a:gd name="connsiteX16" fmla="*/ 168965 w 5215423"/>
              <a:gd name="connsiteY16" fmla="*/ 0 h 1242391"/>
              <a:gd name="connsiteX17" fmla="*/ 0 w 5215423"/>
              <a:gd name="connsiteY17" fmla="*/ 89452 h 1242391"/>
              <a:gd name="connsiteX18" fmla="*/ 39756 w 5215423"/>
              <a:gd name="connsiteY18" fmla="*/ 1162878 h 1242391"/>
              <a:gd name="connsiteX19" fmla="*/ 715617 w 5215423"/>
              <a:gd name="connsiteY19" fmla="*/ 1242391 h 1242391"/>
              <a:gd name="connsiteX20" fmla="*/ 5158408 w 5215423"/>
              <a:gd name="connsiteY20" fmla="*/ 1222513 h 1242391"/>
              <a:gd name="connsiteX21" fmla="*/ 5168347 w 5215423"/>
              <a:gd name="connsiteY21" fmla="*/ 636104 h 1242391"/>
              <a:gd name="connsiteX0" fmla="*/ 5168347 w 5216631"/>
              <a:gd name="connsiteY0" fmla="*/ 636104 h 1242391"/>
              <a:gd name="connsiteX1" fmla="*/ 5168347 w 5216631"/>
              <a:gd name="connsiteY1" fmla="*/ 636104 h 1242391"/>
              <a:gd name="connsiteX2" fmla="*/ 5068956 w 5216631"/>
              <a:gd name="connsiteY2" fmla="*/ 606287 h 1242391"/>
              <a:gd name="connsiteX3" fmla="*/ 3471218 w 5216631"/>
              <a:gd name="connsiteY3" fmla="*/ 209680 h 1242391"/>
              <a:gd name="connsiteX4" fmla="*/ 2595528 w 5216631"/>
              <a:gd name="connsiteY4" fmla="*/ 227552 h 1242391"/>
              <a:gd name="connsiteX5" fmla="*/ 2595148 w 5216631"/>
              <a:gd name="connsiteY5" fmla="*/ 954648 h 1242391"/>
              <a:gd name="connsiteX6" fmla="*/ 1967947 w 5216631"/>
              <a:gd name="connsiteY6" fmla="*/ 1073426 h 1242391"/>
              <a:gd name="connsiteX7" fmla="*/ 606287 w 5216631"/>
              <a:gd name="connsiteY7" fmla="*/ 1083365 h 1242391"/>
              <a:gd name="connsiteX8" fmla="*/ 606287 w 5216631"/>
              <a:gd name="connsiteY8" fmla="*/ 1013791 h 1242391"/>
              <a:gd name="connsiteX9" fmla="*/ 516834 w 5216631"/>
              <a:gd name="connsiteY9" fmla="*/ 1003852 h 1242391"/>
              <a:gd name="connsiteX10" fmla="*/ 477078 w 5216631"/>
              <a:gd name="connsiteY10" fmla="*/ 1003852 h 1242391"/>
              <a:gd name="connsiteX11" fmla="*/ 357808 w 5216631"/>
              <a:gd name="connsiteY11" fmla="*/ 1152939 h 1242391"/>
              <a:gd name="connsiteX12" fmla="*/ 99391 w 5216631"/>
              <a:gd name="connsiteY12" fmla="*/ 1083365 h 1242391"/>
              <a:gd name="connsiteX13" fmla="*/ 89452 w 5216631"/>
              <a:gd name="connsiteY13" fmla="*/ 367748 h 1242391"/>
              <a:gd name="connsiteX14" fmla="*/ 208721 w 5216631"/>
              <a:gd name="connsiteY14" fmla="*/ 327991 h 1242391"/>
              <a:gd name="connsiteX15" fmla="*/ 318052 w 5216631"/>
              <a:gd name="connsiteY15" fmla="*/ 149087 h 1242391"/>
              <a:gd name="connsiteX16" fmla="*/ 168965 w 5216631"/>
              <a:gd name="connsiteY16" fmla="*/ 0 h 1242391"/>
              <a:gd name="connsiteX17" fmla="*/ 0 w 5216631"/>
              <a:gd name="connsiteY17" fmla="*/ 89452 h 1242391"/>
              <a:gd name="connsiteX18" fmla="*/ 39756 w 5216631"/>
              <a:gd name="connsiteY18" fmla="*/ 1162878 h 1242391"/>
              <a:gd name="connsiteX19" fmla="*/ 715617 w 5216631"/>
              <a:gd name="connsiteY19" fmla="*/ 1242391 h 1242391"/>
              <a:gd name="connsiteX20" fmla="*/ 5158408 w 5216631"/>
              <a:gd name="connsiteY20" fmla="*/ 1222513 h 1242391"/>
              <a:gd name="connsiteX21" fmla="*/ 5168347 w 5216631"/>
              <a:gd name="connsiteY21" fmla="*/ 636104 h 124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216631" h="1242391">
                <a:moveTo>
                  <a:pt x="5168347" y="636104"/>
                </a:moveTo>
                <a:lnTo>
                  <a:pt x="5168347" y="636104"/>
                </a:lnTo>
                <a:cubicBezTo>
                  <a:pt x="5135217" y="626165"/>
                  <a:pt x="5351811" y="677358"/>
                  <a:pt x="5068956" y="606287"/>
                </a:cubicBezTo>
                <a:lnTo>
                  <a:pt x="3471218" y="209680"/>
                </a:lnTo>
                <a:lnTo>
                  <a:pt x="2595528" y="227552"/>
                </a:lnTo>
                <a:cubicBezTo>
                  <a:pt x="2595401" y="469917"/>
                  <a:pt x="2595275" y="712283"/>
                  <a:pt x="2595148" y="954648"/>
                </a:cubicBezTo>
                <a:cubicBezTo>
                  <a:pt x="2394530" y="1002689"/>
                  <a:pt x="2299424" y="1051973"/>
                  <a:pt x="1967947" y="1073426"/>
                </a:cubicBezTo>
                <a:cubicBezTo>
                  <a:pt x="1636470" y="1094879"/>
                  <a:pt x="1060174" y="1080052"/>
                  <a:pt x="606287" y="1083365"/>
                </a:cubicBezTo>
                <a:lnTo>
                  <a:pt x="606287" y="1013791"/>
                </a:lnTo>
                <a:lnTo>
                  <a:pt x="516834" y="1003852"/>
                </a:lnTo>
                <a:lnTo>
                  <a:pt x="477078" y="1003852"/>
                </a:lnTo>
                <a:lnTo>
                  <a:pt x="357808" y="1152939"/>
                </a:lnTo>
                <a:lnTo>
                  <a:pt x="99391" y="1083365"/>
                </a:lnTo>
                <a:lnTo>
                  <a:pt x="89452" y="367748"/>
                </a:lnTo>
                <a:lnTo>
                  <a:pt x="208721" y="327991"/>
                </a:lnTo>
                <a:lnTo>
                  <a:pt x="318052" y="149087"/>
                </a:lnTo>
                <a:lnTo>
                  <a:pt x="168965" y="0"/>
                </a:lnTo>
                <a:lnTo>
                  <a:pt x="0" y="89452"/>
                </a:lnTo>
                <a:lnTo>
                  <a:pt x="39756" y="1162878"/>
                </a:lnTo>
                <a:lnTo>
                  <a:pt x="715617" y="1242391"/>
                </a:lnTo>
                <a:lnTo>
                  <a:pt x="5158408" y="1222513"/>
                </a:lnTo>
                <a:lnTo>
                  <a:pt x="5168347" y="636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9" y="1684219"/>
            <a:ext cx="7861852" cy="44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12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מטרות ועקרונות התכנון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9188" y="1498957"/>
            <a:ext cx="44734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יצירת</a:t>
            </a:r>
            <a:r>
              <a:rPr lang="he-IL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דירות מיוחדות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לתושבי השכונה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מיעוט שכנים לכניסה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מיעוט דירות לקומה 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שטחי חוץ משמעותיים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כניסה פרטית לדירות הקרקע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דופלקסים</a:t>
            </a:r>
            <a:r>
              <a:rPr lang="he-IL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- יתאפשרו בכל הבניינים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13514" y="1532995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589945" y="4541708"/>
            <a:ext cx="6136757" cy="1461528"/>
          </a:xfrm>
          <a:custGeom>
            <a:avLst/>
            <a:gdLst>
              <a:gd name="connsiteX0" fmla="*/ 5168347 w 5168347"/>
              <a:gd name="connsiteY0" fmla="*/ 636104 h 1242391"/>
              <a:gd name="connsiteX1" fmla="*/ 5168347 w 5168347"/>
              <a:gd name="connsiteY1" fmla="*/ 636104 h 1242391"/>
              <a:gd name="connsiteX2" fmla="*/ 5068956 w 5168347"/>
              <a:gd name="connsiteY2" fmla="*/ 606287 h 1242391"/>
              <a:gd name="connsiteX3" fmla="*/ 3766930 w 5168347"/>
              <a:gd name="connsiteY3" fmla="*/ 665921 h 1242391"/>
              <a:gd name="connsiteX4" fmla="*/ 3617843 w 5168347"/>
              <a:gd name="connsiteY4" fmla="*/ 954156 h 1242391"/>
              <a:gd name="connsiteX5" fmla="*/ 2037521 w 5168347"/>
              <a:gd name="connsiteY5" fmla="*/ 1013791 h 1242391"/>
              <a:gd name="connsiteX6" fmla="*/ 1967947 w 5168347"/>
              <a:gd name="connsiteY6" fmla="*/ 1073426 h 1242391"/>
              <a:gd name="connsiteX7" fmla="*/ 606287 w 5168347"/>
              <a:gd name="connsiteY7" fmla="*/ 1083365 h 1242391"/>
              <a:gd name="connsiteX8" fmla="*/ 606287 w 5168347"/>
              <a:gd name="connsiteY8" fmla="*/ 1013791 h 1242391"/>
              <a:gd name="connsiteX9" fmla="*/ 516834 w 5168347"/>
              <a:gd name="connsiteY9" fmla="*/ 1003852 h 1242391"/>
              <a:gd name="connsiteX10" fmla="*/ 477078 w 5168347"/>
              <a:gd name="connsiteY10" fmla="*/ 1003852 h 1242391"/>
              <a:gd name="connsiteX11" fmla="*/ 357808 w 5168347"/>
              <a:gd name="connsiteY11" fmla="*/ 1152939 h 1242391"/>
              <a:gd name="connsiteX12" fmla="*/ 99391 w 5168347"/>
              <a:gd name="connsiteY12" fmla="*/ 1083365 h 1242391"/>
              <a:gd name="connsiteX13" fmla="*/ 89452 w 5168347"/>
              <a:gd name="connsiteY13" fmla="*/ 367748 h 1242391"/>
              <a:gd name="connsiteX14" fmla="*/ 208721 w 5168347"/>
              <a:gd name="connsiteY14" fmla="*/ 327991 h 1242391"/>
              <a:gd name="connsiteX15" fmla="*/ 318052 w 5168347"/>
              <a:gd name="connsiteY15" fmla="*/ 149087 h 1242391"/>
              <a:gd name="connsiteX16" fmla="*/ 168965 w 5168347"/>
              <a:gd name="connsiteY16" fmla="*/ 0 h 1242391"/>
              <a:gd name="connsiteX17" fmla="*/ 0 w 5168347"/>
              <a:gd name="connsiteY17" fmla="*/ 89452 h 1242391"/>
              <a:gd name="connsiteX18" fmla="*/ 39756 w 5168347"/>
              <a:gd name="connsiteY18" fmla="*/ 1162878 h 1242391"/>
              <a:gd name="connsiteX19" fmla="*/ 715617 w 5168347"/>
              <a:gd name="connsiteY19" fmla="*/ 1242391 h 1242391"/>
              <a:gd name="connsiteX20" fmla="*/ 5158408 w 5168347"/>
              <a:gd name="connsiteY20" fmla="*/ 1222513 h 1242391"/>
              <a:gd name="connsiteX21" fmla="*/ 5168347 w 5168347"/>
              <a:gd name="connsiteY21" fmla="*/ 636104 h 1242391"/>
              <a:gd name="connsiteX0" fmla="*/ 5168347 w 5215423"/>
              <a:gd name="connsiteY0" fmla="*/ 636104 h 1242391"/>
              <a:gd name="connsiteX1" fmla="*/ 5168347 w 5215423"/>
              <a:gd name="connsiteY1" fmla="*/ 636104 h 1242391"/>
              <a:gd name="connsiteX2" fmla="*/ 5068956 w 5215423"/>
              <a:gd name="connsiteY2" fmla="*/ 606287 h 1242391"/>
              <a:gd name="connsiteX3" fmla="*/ 3488117 w 5215423"/>
              <a:gd name="connsiteY3" fmla="*/ 226578 h 1242391"/>
              <a:gd name="connsiteX4" fmla="*/ 3617843 w 5215423"/>
              <a:gd name="connsiteY4" fmla="*/ 954156 h 1242391"/>
              <a:gd name="connsiteX5" fmla="*/ 2037521 w 5215423"/>
              <a:gd name="connsiteY5" fmla="*/ 1013791 h 1242391"/>
              <a:gd name="connsiteX6" fmla="*/ 1967947 w 5215423"/>
              <a:gd name="connsiteY6" fmla="*/ 1073426 h 1242391"/>
              <a:gd name="connsiteX7" fmla="*/ 606287 w 5215423"/>
              <a:gd name="connsiteY7" fmla="*/ 1083365 h 1242391"/>
              <a:gd name="connsiteX8" fmla="*/ 606287 w 5215423"/>
              <a:gd name="connsiteY8" fmla="*/ 1013791 h 1242391"/>
              <a:gd name="connsiteX9" fmla="*/ 516834 w 5215423"/>
              <a:gd name="connsiteY9" fmla="*/ 1003852 h 1242391"/>
              <a:gd name="connsiteX10" fmla="*/ 477078 w 5215423"/>
              <a:gd name="connsiteY10" fmla="*/ 1003852 h 1242391"/>
              <a:gd name="connsiteX11" fmla="*/ 357808 w 5215423"/>
              <a:gd name="connsiteY11" fmla="*/ 1152939 h 1242391"/>
              <a:gd name="connsiteX12" fmla="*/ 99391 w 5215423"/>
              <a:gd name="connsiteY12" fmla="*/ 1083365 h 1242391"/>
              <a:gd name="connsiteX13" fmla="*/ 89452 w 5215423"/>
              <a:gd name="connsiteY13" fmla="*/ 367748 h 1242391"/>
              <a:gd name="connsiteX14" fmla="*/ 208721 w 5215423"/>
              <a:gd name="connsiteY14" fmla="*/ 327991 h 1242391"/>
              <a:gd name="connsiteX15" fmla="*/ 318052 w 5215423"/>
              <a:gd name="connsiteY15" fmla="*/ 149087 h 1242391"/>
              <a:gd name="connsiteX16" fmla="*/ 168965 w 5215423"/>
              <a:gd name="connsiteY16" fmla="*/ 0 h 1242391"/>
              <a:gd name="connsiteX17" fmla="*/ 0 w 5215423"/>
              <a:gd name="connsiteY17" fmla="*/ 89452 h 1242391"/>
              <a:gd name="connsiteX18" fmla="*/ 39756 w 5215423"/>
              <a:gd name="connsiteY18" fmla="*/ 1162878 h 1242391"/>
              <a:gd name="connsiteX19" fmla="*/ 715617 w 5215423"/>
              <a:gd name="connsiteY19" fmla="*/ 1242391 h 1242391"/>
              <a:gd name="connsiteX20" fmla="*/ 5158408 w 5215423"/>
              <a:gd name="connsiteY20" fmla="*/ 1222513 h 1242391"/>
              <a:gd name="connsiteX21" fmla="*/ 5168347 w 5215423"/>
              <a:gd name="connsiteY21" fmla="*/ 636104 h 1242391"/>
              <a:gd name="connsiteX0" fmla="*/ 5168347 w 5215423"/>
              <a:gd name="connsiteY0" fmla="*/ 636104 h 1242391"/>
              <a:gd name="connsiteX1" fmla="*/ 5168347 w 5215423"/>
              <a:gd name="connsiteY1" fmla="*/ 636104 h 1242391"/>
              <a:gd name="connsiteX2" fmla="*/ 5068956 w 5215423"/>
              <a:gd name="connsiteY2" fmla="*/ 606287 h 1242391"/>
              <a:gd name="connsiteX3" fmla="*/ 3488117 w 5215423"/>
              <a:gd name="connsiteY3" fmla="*/ 226578 h 1242391"/>
              <a:gd name="connsiteX4" fmla="*/ 3617843 w 5215423"/>
              <a:gd name="connsiteY4" fmla="*/ 954156 h 1242391"/>
              <a:gd name="connsiteX5" fmla="*/ 2569801 w 5215423"/>
              <a:gd name="connsiteY5" fmla="*/ 929302 h 1242391"/>
              <a:gd name="connsiteX6" fmla="*/ 1967947 w 5215423"/>
              <a:gd name="connsiteY6" fmla="*/ 1073426 h 1242391"/>
              <a:gd name="connsiteX7" fmla="*/ 606287 w 5215423"/>
              <a:gd name="connsiteY7" fmla="*/ 1083365 h 1242391"/>
              <a:gd name="connsiteX8" fmla="*/ 606287 w 5215423"/>
              <a:gd name="connsiteY8" fmla="*/ 1013791 h 1242391"/>
              <a:gd name="connsiteX9" fmla="*/ 516834 w 5215423"/>
              <a:gd name="connsiteY9" fmla="*/ 1003852 h 1242391"/>
              <a:gd name="connsiteX10" fmla="*/ 477078 w 5215423"/>
              <a:gd name="connsiteY10" fmla="*/ 1003852 h 1242391"/>
              <a:gd name="connsiteX11" fmla="*/ 357808 w 5215423"/>
              <a:gd name="connsiteY11" fmla="*/ 1152939 h 1242391"/>
              <a:gd name="connsiteX12" fmla="*/ 99391 w 5215423"/>
              <a:gd name="connsiteY12" fmla="*/ 1083365 h 1242391"/>
              <a:gd name="connsiteX13" fmla="*/ 89452 w 5215423"/>
              <a:gd name="connsiteY13" fmla="*/ 367748 h 1242391"/>
              <a:gd name="connsiteX14" fmla="*/ 208721 w 5215423"/>
              <a:gd name="connsiteY14" fmla="*/ 327991 h 1242391"/>
              <a:gd name="connsiteX15" fmla="*/ 318052 w 5215423"/>
              <a:gd name="connsiteY15" fmla="*/ 149087 h 1242391"/>
              <a:gd name="connsiteX16" fmla="*/ 168965 w 5215423"/>
              <a:gd name="connsiteY16" fmla="*/ 0 h 1242391"/>
              <a:gd name="connsiteX17" fmla="*/ 0 w 5215423"/>
              <a:gd name="connsiteY17" fmla="*/ 89452 h 1242391"/>
              <a:gd name="connsiteX18" fmla="*/ 39756 w 5215423"/>
              <a:gd name="connsiteY18" fmla="*/ 1162878 h 1242391"/>
              <a:gd name="connsiteX19" fmla="*/ 715617 w 5215423"/>
              <a:gd name="connsiteY19" fmla="*/ 1242391 h 1242391"/>
              <a:gd name="connsiteX20" fmla="*/ 5158408 w 5215423"/>
              <a:gd name="connsiteY20" fmla="*/ 1222513 h 1242391"/>
              <a:gd name="connsiteX21" fmla="*/ 5168347 w 5215423"/>
              <a:gd name="connsiteY21" fmla="*/ 636104 h 1242391"/>
              <a:gd name="connsiteX0" fmla="*/ 5168347 w 5215423"/>
              <a:gd name="connsiteY0" fmla="*/ 636104 h 1242391"/>
              <a:gd name="connsiteX1" fmla="*/ 5168347 w 5215423"/>
              <a:gd name="connsiteY1" fmla="*/ 636104 h 1242391"/>
              <a:gd name="connsiteX2" fmla="*/ 5068956 w 5215423"/>
              <a:gd name="connsiteY2" fmla="*/ 606287 h 1242391"/>
              <a:gd name="connsiteX3" fmla="*/ 3488117 w 5215423"/>
              <a:gd name="connsiteY3" fmla="*/ 226578 h 1242391"/>
              <a:gd name="connsiteX4" fmla="*/ 2595528 w 5215423"/>
              <a:gd name="connsiteY4" fmla="*/ 227552 h 1242391"/>
              <a:gd name="connsiteX5" fmla="*/ 2569801 w 5215423"/>
              <a:gd name="connsiteY5" fmla="*/ 929302 h 1242391"/>
              <a:gd name="connsiteX6" fmla="*/ 1967947 w 5215423"/>
              <a:gd name="connsiteY6" fmla="*/ 1073426 h 1242391"/>
              <a:gd name="connsiteX7" fmla="*/ 606287 w 5215423"/>
              <a:gd name="connsiteY7" fmla="*/ 1083365 h 1242391"/>
              <a:gd name="connsiteX8" fmla="*/ 606287 w 5215423"/>
              <a:gd name="connsiteY8" fmla="*/ 1013791 h 1242391"/>
              <a:gd name="connsiteX9" fmla="*/ 516834 w 5215423"/>
              <a:gd name="connsiteY9" fmla="*/ 1003852 h 1242391"/>
              <a:gd name="connsiteX10" fmla="*/ 477078 w 5215423"/>
              <a:gd name="connsiteY10" fmla="*/ 1003852 h 1242391"/>
              <a:gd name="connsiteX11" fmla="*/ 357808 w 5215423"/>
              <a:gd name="connsiteY11" fmla="*/ 1152939 h 1242391"/>
              <a:gd name="connsiteX12" fmla="*/ 99391 w 5215423"/>
              <a:gd name="connsiteY12" fmla="*/ 1083365 h 1242391"/>
              <a:gd name="connsiteX13" fmla="*/ 89452 w 5215423"/>
              <a:gd name="connsiteY13" fmla="*/ 367748 h 1242391"/>
              <a:gd name="connsiteX14" fmla="*/ 208721 w 5215423"/>
              <a:gd name="connsiteY14" fmla="*/ 327991 h 1242391"/>
              <a:gd name="connsiteX15" fmla="*/ 318052 w 5215423"/>
              <a:gd name="connsiteY15" fmla="*/ 149087 h 1242391"/>
              <a:gd name="connsiteX16" fmla="*/ 168965 w 5215423"/>
              <a:gd name="connsiteY16" fmla="*/ 0 h 1242391"/>
              <a:gd name="connsiteX17" fmla="*/ 0 w 5215423"/>
              <a:gd name="connsiteY17" fmla="*/ 89452 h 1242391"/>
              <a:gd name="connsiteX18" fmla="*/ 39756 w 5215423"/>
              <a:gd name="connsiteY18" fmla="*/ 1162878 h 1242391"/>
              <a:gd name="connsiteX19" fmla="*/ 715617 w 5215423"/>
              <a:gd name="connsiteY19" fmla="*/ 1242391 h 1242391"/>
              <a:gd name="connsiteX20" fmla="*/ 5158408 w 5215423"/>
              <a:gd name="connsiteY20" fmla="*/ 1222513 h 1242391"/>
              <a:gd name="connsiteX21" fmla="*/ 5168347 w 5215423"/>
              <a:gd name="connsiteY21" fmla="*/ 636104 h 1242391"/>
              <a:gd name="connsiteX0" fmla="*/ 5168347 w 5215423"/>
              <a:gd name="connsiteY0" fmla="*/ 636104 h 1242391"/>
              <a:gd name="connsiteX1" fmla="*/ 5168347 w 5215423"/>
              <a:gd name="connsiteY1" fmla="*/ 636104 h 1242391"/>
              <a:gd name="connsiteX2" fmla="*/ 5068956 w 5215423"/>
              <a:gd name="connsiteY2" fmla="*/ 606287 h 1242391"/>
              <a:gd name="connsiteX3" fmla="*/ 3488117 w 5215423"/>
              <a:gd name="connsiteY3" fmla="*/ 226578 h 1242391"/>
              <a:gd name="connsiteX4" fmla="*/ 2595528 w 5215423"/>
              <a:gd name="connsiteY4" fmla="*/ 227552 h 1242391"/>
              <a:gd name="connsiteX5" fmla="*/ 2595148 w 5215423"/>
              <a:gd name="connsiteY5" fmla="*/ 954648 h 1242391"/>
              <a:gd name="connsiteX6" fmla="*/ 1967947 w 5215423"/>
              <a:gd name="connsiteY6" fmla="*/ 1073426 h 1242391"/>
              <a:gd name="connsiteX7" fmla="*/ 606287 w 5215423"/>
              <a:gd name="connsiteY7" fmla="*/ 1083365 h 1242391"/>
              <a:gd name="connsiteX8" fmla="*/ 606287 w 5215423"/>
              <a:gd name="connsiteY8" fmla="*/ 1013791 h 1242391"/>
              <a:gd name="connsiteX9" fmla="*/ 516834 w 5215423"/>
              <a:gd name="connsiteY9" fmla="*/ 1003852 h 1242391"/>
              <a:gd name="connsiteX10" fmla="*/ 477078 w 5215423"/>
              <a:gd name="connsiteY10" fmla="*/ 1003852 h 1242391"/>
              <a:gd name="connsiteX11" fmla="*/ 357808 w 5215423"/>
              <a:gd name="connsiteY11" fmla="*/ 1152939 h 1242391"/>
              <a:gd name="connsiteX12" fmla="*/ 99391 w 5215423"/>
              <a:gd name="connsiteY12" fmla="*/ 1083365 h 1242391"/>
              <a:gd name="connsiteX13" fmla="*/ 89452 w 5215423"/>
              <a:gd name="connsiteY13" fmla="*/ 367748 h 1242391"/>
              <a:gd name="connsiteX14" fmla="*/ 208721 w 5215423"/>
              <a:gd name="connsiteY14" fmla="*/ 327991 h 1242391"/>
              <a:gd name="connsiteX15" fmla="*/ 318052 w 5215423"/>
              <a:gd name="connsiteY15" fmla="*/ 149087 h 1242391"/>
              <a:gd name="connsiteX16" fmla="*/ 168965 w 5215423"/>
              <a:gd name="connsiteY16" fmla="*/ 0 h 1242391"/>
              <a:gd name="connsiteX17" fmla="*/ 0 w 5215423"/>
              <a:gd name="connsiteY17" fmla="*/ 89452 h 1242391"/>
              <a:gd name="connsiteX18" fmla="*/ 39756 w 5215423"/>
              <a:gd name="connsiteY18" fmla="*/ 1162878 h 1242391"/>
              <a:gd name="connsiteX19" fmla="*/ 715617 w 5215423"/>
              <a:gd name="connsiteY19" fmla="*/ 1242391 h 1242391"/>
              <a:gd name="connsiteX20" fmla="*/ 5158408 w 5215423"/>
              <a:gd name="connsiteY20" fmla="*/ 1222513 h 1242391"/>
              <a:gd name="connsiteX21" fmla="*/ 5168347 w 5215423"/>
              <a:gd name="connsiteY21" fmla="*/ 636104 h 1242391"/>
              <a:gd name="connsiteX0" fmla="*/ 5168347 w 5216631"/>
              <a:gd name="connsiteY0" fmla="*/ 636104 h 1242391"/>
              <a:gd name="connsiteX1" fmla="*/ 5168347 w 5216631"/>
              <a:gd name="connsiteY1" fmla="*/ 636104 h 1242391"/>
              <a:gd name="connsiteX2" fmla="*/ 5068956 w 5216631"/>
              <a:gd name="connsiteY2" fmla="*/ 606287 h 1242391"/>
              <a:gd name="connsiteX3" fmla="*/ 3471218 w 5216631"/>
              <a:gd name="connsiteY3" fmla="*/ 209680 h 1242391"/>
              <a:gd name="connsiteX4" fmla="*/ 2595528 w 5216631"/>
              <a:gd name="connsiteY4" fmla="*/ 227552 h 1242391"/>
              <a:gd name="connsiteX5" fmla="*/ 2595148 w 5216631"/>
              <a:gd name="connsiteY5" fmla="*/ 954648 h 1242391"/>
              <a:gd name="connsiteX6" fmla="*/ 1967947 w 5216631"/>
              <a:gd name="connsiteY6" fmla="*/ 1073426 h 1242391"/>
              <a:gd name="connsiteX7" fmla="*/ 606287 w 5216631"/>
              <a:gd name="connsiteY7" fmla="*/ 1083365 h 1242391"/>
              <a:gd name="connsiteX8" fmla="*/ 606287 w 5216631"/>
              <a:gd name="connsiteY8" fmla="*/ 1013791 h 1242391"/>
              <a:gd name="connsiteX9" fmla="*/ 516834 w 5216631"/>
              <a:gd name="connsiteY9" fmla="*/ 1003852 h 1242391"/>
              <a:gd name="connsiteX10" fmla="*/ 477078 w 5216631"/>
              <a:gd name="connsiteY10" fmla="*/ 1003852 h 1242391"/>
              <a:gd name="connsiteX11" fmla="*/ 357808 w 5216631"/>
              <a:gd name="connsiteY11" fmla="*/ 1152939 h 1242391"/>
              <a:gd name="connsiteX12" fmla="*/ 99391 w 5216631"/>
              <a:gd name="connsiteY12" fmla="*/ 1083365 h 1242391"/>
              <a:gd name="connsiteX13" fmla="*/ 89452 w 5216631"/>
              <a:gd name="connsiteY13" fmla="*/ 367748 h 1242391"/>
              <a:gd name="connsiteX14" fmla="*/ 208721 w 5216631"/>
              <a:gd name="connsiteY14" fmla="*/ 327991 h 1242391"/>
              <a:gd name="connsiteX15" fmla="*/ 318052 w 5216631"/>
              <a:gd name="connsiteY15" fmla="*/ 149087 h 1242391"/>
              <a:gd name="connsiteX16" fmla="*/ 168965 w 5216631"/>
              <a:gd name="connsiteY16" fmla="*/ 0 h 1242391"/>
              <a:gd name="connsiteX17" fmla="*/ 0 w 5216631"/>
              <a:gd name="connsiteY17" fmla="*/ 89452 h 1242391"/>
              <a:gd name="connsiteX18" fmla="*/ 39756 w 5216631"/>
              <a:gd name="connsiteY18" fmla="*/ 1162878 h 1242391"/>
              <a:gd name="connsiteX19" fmla="*/ 715617 w 5216631"/>
              <a:gd name="connsiteY19" fmla="*/ 1242391 h 1242391"/>
              <a:gd name="connsiteX20" fmla="*/ 5158408 w 5216631"/>
              <a:gd name="connsiteY20" fmla="*/ 1222513 h 1242391"/>
              <a:gd name="connsiteX21" fmla="*/ 5168347 w 5216631"/>
              <a:gd name="connsiteY21" fmla="*/ 636104 h 124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216631" h="1242391">
                <a:moveTo>
                  <a:pt x="5168347" y="636104"/>
                </a:moveTo>
                <a:lnTo>
                  <a:pt x="5168347" y="636104"/>
                </a:lnTo>
                <a:cubicBezTo>
                  <a:pt x="5135217" y="626165"/>
                  <a:pt x="5351811" y="677358"/>
                  <a:pt x="5068956" y="606287"/>
                </a:cubicBezTo>
                <a:lnTo>
                  <a:pt x="3471218" y="209680"/>
                </a:lnTo>
                <a:lnTo>
                  <a:pt x="2595528" y="227552"/>
                </a:lnTo>
                <a:cubicBezTo>
                  <a:pt x="2595401" y="469917"/>
                  <a:pt x="2595275" y="712283"/>
                  <a:pt x="2595148" y="954648"/>
                </a:cubicBezTo>
                <a:cubicBezTo>
                  <a:pt x="2394530" y="1002689"/>
                  <a:pt x="2299424" y="1051973"/>
                  <a:pt x="1967947" y="1073426"/>
                </a:cubicBezTo>
                <a:cubicBezTo>
                  <a:pt x="1636470" y="1094879"/>
                  <a:pt x="1060174" y="1080052"/>
                  <a:pt x="606287" y="1083365"/>
                </a:cubicBezTo>
                <a:lnTo>
                  <a:pt x="606287" y="1013791"/>
                </a:lnTo>
                <a:lnTo>
                  <a:pt x="516834" y="1003852"/>
                </a:lnTo>
                <a:lnTo>
                  <a:pt x="477078" y="1003852"/>
                </a:lnTo>
                <a:lnTo>
                  <a:pt x="357808" y="1152939"/>
                </a:lnTo>
                <a:lnTo>
                  <a:pt x="99391" y="1083365"/>
                </a:lnTo>
                <a:lnTo>
                  <a:pt x="89452" y="367748"/>
                </a:lnTo>
                <a:lnTo>
                  <a:pt x="208721" y="327991"/>
                </a:lnTo>
                <a:lnTo>
                  <a:pt x="318052" y="149087"/>
                </a:lnTo>
                <a:lnTo>
                  <a:pt x="168965" y="0"/>
                </a:lnTo>
                <a:lnTo>
                  <a:pt x="0" y="89452"/>
                </a:lnTo>
                <a:lnTo>
                  <a:pt x="39756" y="1162878"/>
                </a:lnTo>
                <a:lnTo>
                  <a:pt x="715617" y="1242391"/>
                </a:lnTo>
                <a:lnTo>
                  <a:pt x="5158408" y="1222513"/>
                </a:lnTo>
                <a:lnTo>
                  <a:pt x="5168347" y="636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תמונה 2" descr="Hybrid_House03">
            <a:extLst>
              <a:ext uri="{FF2B5EF4-FFF2-40B4-BE49-F238E27FC236}">
                <a16:creationId xmlns:a16="http://schemas.microsoft.com/office/drawing/2014/main" id="{9BA215F1-0614-4A33-A5CD-B0A8CAFF3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3" y="1687855"/>
            <a:ext cx="4885097" cy="443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51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7" t="34492" r="40890" b="14720"/>
          <a:stretch/>
        </p:blipFill>
        <p:spPr>
          <a:xfrm rot="178064">
            <a:off x="6137259" y="4259149"/>
            <a:ext cx="2938799" cy="17833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מטרות ועקרונות התכנון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9188" y="1498957"/>
            <a:ext cx="44734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יצירת</a:t>
            </a:r>
            <a:r>
              <a:rPr lang="he-IL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דירות מיוחדות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לתושבי השכונה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מיעוט שכנים לכניסה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מיעוט דירות לקומה 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שטחי חוץ משמעותיים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כניסה פרטית לדירות הקרקע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דופלקסים</a:t>
            </a:r>
            <a:r>
              <a:rPr lang="he-IL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- יתאפשרו בכל הבניינים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13514" y="1532995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תמונה 2" descr="Hybrid_House03">
            <a:extLst>
              <a:ext uri="{FF2B5EF4-FFF2-40B4-BE49-F238E27FC236}">
                <a16:creationId xmlns:a16="http://schemas.microsoft.com/office/drawing/2014/main" id="{9BA215F1-0614-4A33-A5CD-B0A8CAFF3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3" y="1687855"/>
            <a:ext cx="4885097" cy="44353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120253" y="5700066"/>
            <a:ext cx="1993261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1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דופלקס קומות קרקע + ראשונה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13514" y="5771130"/>
            <a:ext cx="238539" cy="238539"/>
          </a:xfrm>
          <a:prstGeom prst="rect">
            <a:avLst/>
          </a:prstGeom>
          <a:solidFill>
            <a:srgbClr val="AA4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5369827" y="5088102"/>
            <a:ext cx="11017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קומת קרקע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01470" y="4847947"/>
            <a:ext cx="1364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קומה ראשונה</a:t>
            </a:r>
          </a:p>
        </p:txBody>
      </p:sp>
    </p:spTree>
    <p:extLst>
      <p:ext uri="{BB962C8B-B14F-4D97-AF65-F5344CB8AC3E}">
        <p14:creationId xmlns:p14="http://schemas.microsoft.com/office/powerpoint/2010/main" val="539924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32046" r="39599" b="14413"/>
          <a:stretch/>
        </p:blipFill>
        <p:spPr>
          <a:xfrm rot="178064">
            <a:off x="5957966" y="4169288"/>
            <a:ext cx="3225046" cy="18800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מטרות ועקרונות התכנון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9188" y="1498957"/>
            <a:ext cx="44734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יצירת</a:t>
            </a:r>
            <a:r>
              <a:rPr lang="he-IL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דירות מיוחדות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לתושבי השכונה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מיעוט שכנים לכניסה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מיעוט דירות לקומה 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שטחי חוץ משמעותיים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כניסה פרטית לדירות הקרקע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דופלקסים</a:t>
            </a:r>
            <a:r>
              <a:rPr lang="he-IL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- יתאפשרו בכל הבניינים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13514" y="1532995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תמונה 2" descr="Hybrid_House03">
            <a:extLst>
              <a:ext uri="{FF2B5EF4-FFF2-40B4-BE49-F238E27FC236}">
                <a16:creationId xmlns:a16="http://schemas.microsoft.com/office/drawing/2014/main" id="{9BA215F1-0614-4A33-A5CD-B0A8CAFF3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3" y="1687855"/>
            <a:ext cx="4885097" cy="443539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120253" y="4945421"/>
            <a:ext cx="1993261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1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דופלקס קומות ראשונה + שניה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1113514" y="5016485"/>
            <a:ext cx="238539" cy="238539"/>
          </a:xfrm>
          <a:prstGeom prst="rect">
            <a:avLst/>
          </a:prstGeom>
          <a:solidFill>
            <a:srgbClr val="E8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9120253" y="5700066"/>
            <a:ext cx="1993261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1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דופלקס קומות קרקע + ראשונה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113514" y="5771130"/>
            <a:ext cx="238539" cy="238539"/>
          </a:xfrm>
          <a:prstGeom prst="rect">
            <a:avLst/>
          </a:prstGeom>
          <a:solidFill>
            <a:srgbClr val="AA4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5101470" y="4847947"/>
            <a:ext cx="1364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קומה ראשונה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01470" y="4597155"/>
            <a:ext cx="1364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קומה שניה</a:t>
            </a:r>
          </a:p>
        </p:txBody>
      </p:sp>
    </p:spTree>
    <p:extLst>
      <p:ext uri="{BB962C8B-B14F-4D97-AF65-F5344CB8AC3E}">
        <p14:creationId xmlns:p14="http://schemas.microsoft.com/office/powerpoint/2010/main" val="3295771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מטרות ועקרונות התכנון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9188" y="1498957"/>
            <a:ext cx="44734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יצירת</a:t>
            </a:r>
            <a:r>
              <a:rPr lang="he-IL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דירות מיוחדות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לתושבי השכונה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מיעוט שכנים לכניסה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מיעוט דירות לקומה 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שטחי חוץ משמעותיים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כניסה פרטית לדירות הקרקע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דופלקסים</a:t>
            </a:r>
            <a:r>
              <a:rPr lang="he-IL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- יתאפשרו בכל הבניינים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13514" y="1532995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תמונה 2" descr="Hybrid_House03">
            <a:extLst>
              <a:ext uri="{FF2B5EF4-FFF2-40B4-BE49-F238E27FC236}">
                <a16:creationId xmlns:a16="http://schemas.microsoft.com/office/drawing/2014/main" id="{9BA215F1-0614-4A33-A5CD-B0A8CAFF3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3" y="1687855"/>
            <a:ext cx="4885097" cy="44353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2" t="11936" r="39600" b="14306"/>
          <a:stretch/>
        </p:blipFill>
        <p:spPr>
          <a:xfrm rot="178064">
            <a:off x="6176384" y="3468873"/>
            <a:ext cx="3024673" cy="258983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120253" y="4945421"/>
            <a:ext cx="1993261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1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דופלקס קומות ראשונה + שניה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113514" y="5016485"/>
            <a:ext cx="238539" cy="238539"/>
          </a:xfrm>
          <a:prstGeom prst="rect">
            <a:avLst/>
          </a:prstGeom>
          <a:solidFill>
            <a:srgbClr val="E8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9120253" y="5700066"/>
            <a:ext cx="1993261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1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דופלקס קומות קרקע + ראשונה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13514" y="5771130"/>
            <a:ext cx="238539" cy="238539"/>
          </a:xfrm>
          <a:prstGeom prst="rect">
            <a:avLst/>
          </a:prstGeom>
          <a:solidFill>
            <a:srgbClr val="AA4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9120253" y="4247796"/>
            <a:ext cx="1993261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1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דירות סטנדרט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113514" y="4318860"/>
            <a:ext cx="238539" cy="238539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5369827" y="4341353"/>
            <a:ext cx="11017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קומת שלישית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01470" y="4081320"/>
            <a:ext cx="1364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קומה רביעית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01470" y="3830528"/>
            <a:ext cx="1364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קומה חמישית</a:t>
            </a:r>
          </a:p>
        </p:txBody>
      </p:sp>
    </p:spTree>
    <p:extLst>
      <p:ext uri="{BB962C8B-B14F-4D97-AF65-F5344CB8AC3E}">
        <p14:creationId xmlns:p14="http://schemas.microsoft.com/office/powerpoint/2010/main" val="956215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7" t="2425" r="39130" b="14151"/>
          <a:stretch/>
        </p:blipFill>
        <p:spPr>
          <a:xfrm rot="178064">
            <a:off x="6060905" y="3132913"/>
            <a:ext cx="3186880" cy="29292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מטרות ועקרונות התכנון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9188" y="1498957"/>
            <a:ext cx="44734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יצירת</a:t>
            </a:r>
            <a:r>
              <a:rPr lang="he-IL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דירות מיוחדות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לתושבי השכונה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מיעוט שכנים לכניסה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מיעוט דירות לקומה  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שטחי חוץ משמעותיים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כניסה פרטית לדירות הקרקע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דופלקסים</a:t>
            </a:r>
            <a:r>
              <a:rPr lang="he-IL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- יתאפשרו בכל הבניינים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13514" y="1532995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תמונה 2" descr="Hybrid_House03">
            <a:extLst>
              <a:ext uri="{FF2B5EF4-FFF2-40B4-BE49-F238E27FC236}">
                <a16:creationId xmlns:a16="http://schemas.microsoft.com/office/drawing/2014/main" id="{9BA215F1-0614-4A33-A5CD-B0A8CAFF3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3" y="1687855"/>
            <a:ext cx="4885097" cy="443539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120253" y="3535526"/>
            <a:ext cx="1993261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1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דופלקס גג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113514" y="3606590"/>
            <a:ext cx="238539" cy="238539"/>
          </a:xfrm>
          <a:prstGeom prst="rect">
            <a:avLst/>
          </a:prstGeom>
          <a:solidFill>
            <a:srgbClr val="3AC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9120253" y="4945421"/>
            <a:ext cx="1993261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1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דופלקס קומות ראשונה + שניה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113514" y="5016485"/>
            <a:ext cx="238539" cy="238539"/>
          </a:xfrm>
          <a:prstGeom prst="rect">
            <a:avLst/>
          </a:prstGeom>
          <a:solidFill>
            <a:srgbClr val="E8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9120253" y="5700066"/>
            <a:ext cx="1993261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1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דופלקס קומות קרקע + ראשונה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113514" y="5771130"/>
            <a:ext cx="238539" cy="238539"/>
          </a:xfrm>
          <a:prstGeom prst="rect">
            <a:avLst/>
          </a:prstGeom>
          <a:solidFill>
            <a:srgbClr val="AA4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9120253" y="4247796"/>
            <a:ext cx="1993261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1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דירות סטנדרט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13514" y="4318860"/>
            <a:ext cx="238539" cy="238539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5101470" y="3830528"/>
            <a:ext cx="1364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קומה אחרונה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1470" y="3583203"/>
            <a:ext cx="1364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קומת גג</a:t>
            </a:r>
          </a:p>
        </p:txBody>
      </p:sp>
    </p:spTree>
    <p:extLst>
      <p:ext uri="{BB962C8B-B14F-4D97-AF65-F5344CB8AC3E}">
        <p14:creationId xmlns:p14="http://schemas.microsoft.com/office/powerpoint/2010/main" val="893673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מטרות ועקרונות התכנון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1113514" y="1532995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939188" y="1498957"/>
            <a:ext cx="44734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יצירת</a:t>
            </a:r>
            <a:r>
              <a:rPr lang="he-IL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he-I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דירות מיוחדות 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לתושבי השכונה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אפשרויות מגורים מגוונות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מגדל על פארק ירוק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איכות חיים ממעוף הציפור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דירות עם נוף</a:t>
            </a:r>
          </a:p>
          <a:p>
            <a:pPr marL="171450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בתי קפה מתחת לבית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40006" r="75632"/>
          <a:stretch/>
        </p:blipFill>
        <p:spPr>
          <a:xfrm>
            <a:off x="6731895" y="1994115"/>
            <a:ext cx="2801109" cy="407830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17929" y="1943100"/>
            <a:ext cx="3476625" cy="4181475"/>
            <a:chOff x="542925" y="1943100"/>
            <a:chExt cx="3476625" cy="418147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591018" y="1998014"/>
              <a:ext cx="3392039" cy="4074408"/>
            </a:xfrm>
            <a:prstGeom prst="rect">
              <a:avLst/>
            </a:prstGeom>
          </p:spPr>
        </p:pic>
        <p:sp>
          <p:nvSpPr>
            <p:cNvPr id="2" name="Freeform 1"/>
            <p:cNvSpPr/>
            <p:nvPr/>
          </p:nvSpPr>
          <p:spPr>
            <a:xfrm>
              <a:off x="542925" y="1943100"/>
              <a:ext cx="3476625" cy="4181475"/>
            </a:xfrm>
            <a:custGeom>
              <a:avLst/>
              <a:gdLst>
                <a:gd name="connsiteX0" fmla="*/ 2114550 w 3476625"/>
                <a:gd name="connsiteY0" fmla="*/ 1619250 h 4181475"/>
                <a:gd name="connsiteX1" fmla="*/ 2895600 w 3476625"/>
                <a:gd name="connsiteY1" fmla="*/ 1695450 h 4181475"/>
                <a:gd name="connsiteX2" fmla="*/ 2752725 w 3476625"/>
                <a:gd name="connsiteY2" fmla="*/ 2419350 h 4181475"/>
                <a:gd name="connsiteX3" fmla="*/ 933450 w 3476625"/>
                <a:gd name="connsiteY3" fmla="*/ 2219325 h 4181475"/>
                <a:gd name="connsiteX4" fmla="*/ 857250 w 3476625"/>
                <a:gd name="connsiteY4" fmla="*/ 2809875 h 4181475"/>
                <a:gd name="connsiteX5" fmla="*/ 838200 w 3476625"/>
                <a:gd name="connsiteY5" fmla="*/ 2943225 h 4181475"/>
                <a:gd name="connsiteX6" fmla="*/ 428625 w 3476625"/>
                <a:gd name="connsiteY6" fmla="*/ 2990850 h 4181475"/>
                <a:gd name="connsiteX7" fmla="*/ 123825 w 3476625"/>
                <a:gd name="connsiteY7" fmla="*/ 3009900 h 4181475"/>
                <a:gd name="connsiteX8" fmla="*/ 152400 w 3476625"/>
                <a:gd name="connsiteY8" fmla="*/ 2305050 h 4181475"/>
                <a:gd name="connsiteX9" fmla="*/ 914400 w 3476625"/>
                <a:gd name="connsiteY9" fmla="*/ 2333625 h 4181475"/>
                <a:gd name="connsiteX10" fmla="*/ 923925 w 3476625"/>
                <a:gd name="connsiteY10" fmla="*/ 2219325 h 4181475"/>
                <a:gd name="connsiteX11" fmla="*/ 2038350 w 3476625"/>
                <a:gd name="connsiteY11" fmla="*/ 2343150 h 4181475"/>
                <a:gd name="connsiteX12" fmla="*/ 2038350 w 3476625"/>
                <a:gd name="connsiteY12" fmla="*/ 19050 h 4181475"/>
                <a:gd name="connsiteX13" fmla="*/ 0 w 3476625"/>
                <a:gd name="connsiteY13" fmla="*/ 19050 h 4181475"/>
                <a:gd name="connsiteX14" fmla="*/ 0 w 3476625"/>
                <a:gd name="connsiteY14" fmla="*/ 4181475 h 4181475"/>
                <a:gd name="connsiteX15" fmla="*/ 3467100 w 3476625"/>
                <a:gd name="connsiteY15" fmla="*/ 4181475 h 4181475"/>
                <a:gd name="connsiteX16" fmla="*/ 3476625 w 3476625"/>
                <a:gd name="connsiteY16" fmla="*/ 3952875 h 4181475"/>
                <a:gd name="connsiteX17" fmla="*/ 3476625 w 3476625"/>
                <a:gd name="connsiteY17" fmla="*/ 0 h 4181475"/>
                <a:gd name="connsiteX18" fmla="*/ 2038350 w 3476625"/>
                <a:gd name="connsiteY18" fmla="*/ 0 h 4181475"/>
                <a:gd name="connsiteX19" fmla="*/ 2038350 w 3476625"/>
                <a:gd name="connsiteY19" fmla="*/ 1600200 h 4181475"/>
                <a:gd name="connsiteX20" fmla="*/ 2114550 w 3476625"/>
                <a:gd name="connsiteY20" fmla="*/ 1619250 h 41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76625" h="4181475">
                  <a:moveTo>
                    <a:pt x="2114550" y="1619250"/>
                  </a:moveTo>
                  <a:lnTo>
                    <a:pt x="2895600" y="1695450"/>
                  </a:lnTo>
                  <a:lnTo>
                    <a:pt x="2752725" y="2419350"/>
                  </a:lnTo>
                  <a:lnTo>
                    <a:pt x="933450" y="2219325"/>
                  </a:lnTo>
                  <a:lnTo>
                    <a:pt x="857250" y="2809875"/>
                  </a:lnTo>
                  <a:lnTo>
                    <a:pt x="838200" y="2943225"/>
                  </a:lnTo>
                  <a:lnTo>
                    <a:pt x="428625" y="2990850"/>
                  </a:lnTo>
                  <a:lnTo>
                    <a:pt x="123825" y="3009900"/>
                  </a:lnTo>
                  <a:lnTo>
                    <a:pt x="152400" y="2305050"/>
                  </a:lnTo>
                  <a:lnTo>
                    <a:pt x="914400" y="2333625"/>
                  </a:lnTo>
                  <a:lnTo>
                    <a:pt x="923925" y="2219325"/>
                  </a:lnTo>
                  <a:lnTo>
                    <a:pt x="2038350" y="2343150"/>
                  </a:lnTo>
                  <a:lnTo>
                    <a:pt x="2038350" y="19050"/>
                  </a:lnTo>
                  <a:lnTo>
                    <a:pt x="0" y="19050"/>
                  </a:lnTo>
                  <a:lnTo>
                    <a:pt x="0" y="4181475"/>
                  </a:lnTo>
                  <a:lnTo>
                    <a:pt x="3467100" y="4181475"/>
                  </a:lnTo>
                  <a:lnTo>
                    <a:pt x="3476625" y="3952875"/>
                  </a:lnTo>
                  <a:lnTo>
                    <a:pt x="3476625" y="0"/>
                  </a:lnTo>
                  <a:lnTo>
                    <a:pt x="2038350" y="0"/>
                  </a:lnTo>
                  <a:lnTo>
                    <a:pt x="2038350" y="1600200"/>
                  </a:lnTo>
                  <a:lnTo>
                    <a:pt x="2114550" y="161925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ounded Rectangle 150"/>
            <p:cNvSpPr/>
            <p:nvPr/>
          </p:nvSpPr>
          <p:spPr>
            <a:xfrm rot="399346">
              <a:off x="2584419" y="3579700"/>
              <a:ext cx="803812" cy="778693"/>
            </a:xfrm>
            <a:prstGeom prst="roundRect">
              <a:avLst/>
            </a:prstGeom>
            <a:noFill/>
            <a:ln w="635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Freeform 2"/>
            <p:cNvSpPr/>
            <p:nvPr/>
          </p:nvSpPr>
          <p:spPr>
            <a:xfrm>
              <a:off x="676275" y="4595813"/>
              <a:ext cx="719138" cy="333375"/>
            </a:xfrm>
            <a:custGeom>
              <a:avLst/>
              <a:gdLst>
                <a:gd name="connsiteX0" fmla="*/ 190500 w 719138"/>
                <a:gd name="connsiteY0" fmla="*/ 0 h 333375"/>
                <a:gd name="connsiteX1" fmla="*/ 9525 w 719138"/>
                <a:gd name="connsiteY1" fmla="*/ 4762 h 333375"/>
                <a:gd name="connsiteX2" fmla="*/ 0 w 719138"/>
                <a:gd name="connsiteY2" fmla="*/ 271462 h 333375"/>
                <a:gd name="connsiteX3" fmla="*/ 0 w 719138"/>
                <a:gd name="connsiteY3" fmla="*/ 309562 h 333375"/>
                <a:gd name="connsiteX4" fmla="*/ 19050 w 719138"/>
                <a:gd name="connsiteY4" fmla="*/ 333375 h 333375"/>
                <a:gd name="connsiteX5" fmla="*/ 90488 w 719138"/>
                <a:gd name="connsiteY5" fmla="*/ 328612 h 333375"/>
                <a:gd name="connsiteX6" fmla="*/ 438150 w 719138"/>
                <a:gd name="connsiteY6" fmla="*/ 309562 h 333375"/>
                <a:gd name="connsiteX7" fmla="*/ 704850 w 719138"/>
                <a:gd name="connsiteY7" fmla="*/ 280987 h 333375"/>
                <a:gd name="connsiteX8" fmla="*/ 719138 w 719138"/>
                <a:gd name="connsiteY8" fmla="*/ 157162 h 333375"/>
                <a:gd name="connsiteX9" fmla="*/ 247650 w 719138"/>
                <a:gd name="connsiteY9" fmla="*/ 228600 h 333375"/>
                <a:gd name="connsiteX10" fmla="*/ 242888 w 719138"/>
                <a:gd name="connsiteY10" fmla="*/ 52387 h 333375"/>
                <a:gd name="connsiteX11" fmla="*/ 185738 w 719138"/>
                <a:gd name="connsiteY11" fmla="*/ 52387 h 333375"/>
                <a:gd name="connsiteX12" fmla="*/ 190500 w 719138"/>
                <a:gd name="connsiteY12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9138" h="333375">
                  <a:moveTo>
                    <a:pt x="190500" y="0"/>
                  </a:moveTo>
                  <a:lnTo>
                    <a:pt x="9525" y="4762"/>
                  </a:lnTo>
                  <a:lnTo>
                    <a:pt x="0" y="271462"/>
                  </a:lnTo>
                  <a:lnTo>
                    <a:pt x="0" y="309562"/>
                  </a:lnTo>
                  <a:lnTo>
                    <a:pt x="19050" y="333375"/>
                  </a:lnTo>
                  <a:lnTo>
                    <a:pt x="90488" y="328612"/>
                  </a:lnTo>
                  <a:lnTo>
                    <a:pt x="438150" y="309562"/>
                  </a:lnTo>
                  <a:lnTo>
                    <a:pt x="704850" y="280987"/>
                  </a:lnTo>
                  <a:lnTo>
                    <a:pt x="719138" y="157162"/>
                  </a:lnTo>
                  <a:lnTo>
                    <a:pt x="247650" y="228600"/>
                  </a:lnTo>
                  <a:lnTo>
                    <a:pt x="242888" y="52387"/>
                  </a:lnTo>
                  <a:lnTo>
                    <a:pt x="185738" y="52387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56725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29036" y="4300695"/>
              <a:ext cx="856864" cy="683287"/>
            </a:xfrm>
            <a:custGeom>
              <a:avLst/>
              <a:gdLst>
                <a:gd name="connsiteX0" fmla="*/ 0 w 856864"/>
                <a:gd name="connsiteY0" fmla="*/ 109540 h 657225"/>
                <a:gd name="connsiteX1" fmla="*/ 109540 w 856864"/>
                <a:gd name="connsiteY1" fmla="*/ 0 h 657225"/>
                <a:gd name="connsiteX2" fmla="*/ 747324 w 856864"/>
                <a:gd name="connsiteY2" fmla="*/ 0 h 657225"/>
                <a:gd name="connsiteX3" fmla="*/ 856864 w 856864"/>
                <a:gd name="connsiteY3" fmla="*/ 109540 h 657225"/>
                <a:gd name="connsiteX4" fmla="*/ 856864 w 856864"/>
                <a:gd name="connsiteY4" fmla="*/ 547685 h 657225"/>
                <a:gd name="connsiteX5" fmla="*/ 747324 w 856864"/>
                <a:gd name="connsiteY5" fmla="*/ 657225 h 657225"/>
                <a:gd name="connsiteX6" fmla="*/ 109540 w 856864"/>
                <a:gd name="connsiteY6" fmla="*/ 657225 h 657225"/>
                <a:gd name="connsiteX7" fmla="*/ 0 w 856864"/>
                <a:gd name="connsiteY7" fmla="*/ 547685 h 657225"/>
                <a:gd name="connsiteX8" fmla="*/ 0 w 856864"/>
                <a:gd name="connsiteY8" fmla="*/ 109540 h 657225"/>
                <a:gd name="connsiteX0" fmla="*/ 0 w 856864"/>
                <a:gd name="connsiteY0" fmla="*/ 109540 h 657225"/>
                <a:gd name="connsiteX1" fmla="*/ 109540 w 856864"/>
                <a:gd name="connsiteY1" fmla="*/ 0 h 657225"/>
                <a:gd name="connsiteX2" fmla="*/ 747324 w 856864"/>
                <a:gd name="connsiteY2" fmla="*/ 0 h 657225"/>
                <a:gd name="connsiteX3" fmla="*/ 856864 w 856864"/>
                <a:gd name="connsiteY3" fmla="*/ 109540 h 657225"/>
                <a:gd name="connsiteX4" fmla="*/ 856864 w 856864"/>
                <a:gd name="connsiteY4" fmla="*/ 547685 h 657225"/>
                <a:gd name="connsiteX5" fmla="*/ 713986 w 856864"/>
                <a:gd name="connsiteY5" fmla="*/ 619125 h 657225"/>
                <a:gd name="connsiteX6" fmla="*/ 109540 w 856864"/>
                <a:gd name="connsiteY6" fmla="*/ 657225 h 657225"/>
                <a:gd name="connsiteX7" fmla="*/ 0 w 856864"/>
                <a:gd name="connsiteY7" fmla="*/ 547685 h 657225"/>
                <a:gd name="connsiteX8" fmla="*/ 0 w 856864"/>
                <a:gd name="connsiteY8" fmla="*/ 109540 h 657225"/>
                <a:gd name="connsiteX0" fmla="*/ 0 w 856864"/>
                <a:gd name="connsiteY0" fmla="*/ 109540 h 657225"/>
                <a:gd name="connsiteX1" fmla="*/ 109540 w 856864"/>
                <a:gd name="connsiteY1" fmla="*/ 0 h 657225"/>
                <a:gd name="connsiteX2" fmla="*/ 747324 w 856864"/>
                <a:gd name="connsiteY2" fmla="*/ 0 h 657225"/>
                <a:gd name="connsiteX3" fmla="*/ 856864 w 856864"/>
                <a:gd name="connsiteY3" fmla="*/ 109540 h 657225"/>
                <a:gd name="connsiteX4" fmla="*/ 794952 w 856864"/>
                <a:gd name="connsiteY4" fmla="*/ 542923 h 657225"/>
                <a:gd name="connsiteX5" fmla="*/ 713986 w 856864"/>
                <a:gd name="connsiteY5" fmla="*/ 619125 h 657225"/>
                <a:gd name="connsiteX6" fmla="*/ 109540 w 856864"/>
                <a:gd name="connsiteY6" fmla="*/ 657225 h 657225"/>
                <a:gd name="connsiteX7" fmla="*/ 0 w 856864"/>
                <a:gd name="connsiteY7" fmla="*/ 547685 h 657225"/>
                <a:gd name="connsiteX8" fmla="*/ 0 w 856864"/>
                <a:gd name="connsiteY8" fmla="*/ 109540 h 657225"/>
                <a:gd name="connsiteX0" fmla="*/ 0 w 856864"/>
                <a:gd name="connsiteY0" fmla="*/ 109540 h 657225"/>
                <a:gd name="connsiteX1" fmla="*/ 109540 w 856864"/>
                <a:gd name="connsiteY1" fmla="*/ 0 h 657225"/>
                <a:gd name="connsiteX2" fmla="*/ 747324 w 856864"/>
                <a:gd name="connsiteY2" fmla="*/ 0 h 657225"/>
                <a:gd name="connsiteX3" fmla="*/ 856864 w 856864"/>
                <a:gd name="connsiteY3" fmla="*/ 109540 h 657225"/>
                <a:gd name="connsiteX4" fmla="*/ 794952 w 856864"/>
                <a:gd name="connsiteY4" fmla="*/ 542923 h 657225"/>
                <a:gd name="connsiteX5" fmla="*/ 713986 w 856864"/>
                <a:gd name="connsiteY5" fmla="*/ 619125 h 657225"/>
                <a:gd name="connsiteX6" fmla="*/ 109540 w 856864"/>
                <a:gd name="connsiteY6" fmla="*/ 657225 h 657225"/>
                <a:gd name="connsiteX7" fmla="*/ 0 w 856864"/>
                <a:gd name="connsiteY7" fmla="*/ 547685 h 657225"/>
                <a:gd name="connsiteX8" fmla="*/ 0 w 856864"/>
                <a:gd name="connsiteY8" fmla="*/ 109540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6864" h="657225">
                  <a:moveTo>
                    <a:pt x="0" y="109540"/>
                  </a:moveTo>
                  <a:cubicBezTo>
                    <a:pt x="0" y="49043"/>
                    <a:pt x="49043" y="0"/>
                    <a:pt x="109540" y="0"/>
                  </a:cubicBezTo>
                  <a:lnTo>
                    <a:pt x="747324" y="0"/>
                  </a:lnTo>
                  <a:cubicBezTo>
                    <a:pt x="807821" y="0"/>
                    <a:pt x="856864" y="49043"/>
                    <a:pt x="856864" y="109540"/>
                  </a:cubicBezTo>
                  <a:lnTo>
                    <a:pt x="794952" y="542923"/>
                  </a:lnTo>
                  <a:cubicBezTo>
                    <a:pt x="775902" y="617707"/>
                    <a:pt x="774483" y="619125"/>
                    <a:pt x="713986" y="619125"/>
                  </a:cubicBezTo>
                  <a:cubicBezTo>
                    <a:pt x="501391" y="619125"/>
                    <a:pt x="322135" y="657225"/>
                    <a:pt x="109540" y="657225"/>
                  </a:cubicBezTo>
                  <a:cubicBezTo>
                    <a:pt x="49043" y="657225"/>
                    <a:pt x="0" y="608182"/>
                    <a:pt x="0" y="547685"/>
                  </a:cubicBezTo>
                  <a:lnTo>
                    <a:pt x="0" y="109540"/>
                  </a:lnTo>
                  <a:close/>
                </a:path>
              </a:pathLst>
            </a:custGeom>
            <a:noFill/>
            <a:ln w="635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t="19781" r="34254"/>
          <a:stretch/>
        </p:blipFill>
        <p:spPr>
          <a:xfrm>
            <a:off x="601194" y="1988873"/>
            <a:ext cx="2577841" cy="4083549"/>
          </a:xfrm>
          <a:prstGeom prst="rect">
            <a:avLst/>
          </a:prstGeom>
        </p:spPr>
      </p:pic>
      <p:sp>
        <p:nvSpPr>
          <p:cNvPr id="8" name="Arc 7"/>
          <p:cNvSpPr/>
          <p:nvPr/>
        </p:nvSpPr>
        <p:spPr>
          <a:xfrm rot="16962252">
            <a:off x="5452576" y="2578253"/>
            <a:ext cx="2649196" cy="2173527"/>
          </a:xfrm>
          <a:prstGeom prst="arc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c 18"/>
          <p:cNvSpPr/>
          <p:nvPr/>
        </p:nvSpPr>
        <p:spPr>
          <a:xfrm rot="529366">
            <a:off x="1805397" y="3118960"/>
            <a:ext cx="1888023" cy="1700171"/>
          </a:xfrm>
          <a:prstGeom prst="arc">
            <a:avLst>
              <a:gd name="adj1" fmla="val 16341962"/>
              <a:gd name="adj2" fmla="val 0"/>
            </a:avLst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7007973" y="2238998"/>
            <a:ext cx="170493" cy="239839"/>
          </a:xfrm>
          <a:custGeom>
            <a:avLst/>
            <a:gdLst>
              <a:gd name="connsiteX0" fmla="*/ 0 w 153824"/>
              <a:gd name="connsiteY0" fmla="*/ 0 h 213645"/>
              <a:gd name="connsiteX1" fmla="*/ 153824 w 153824"/>
              <a:gd name="connsiteY1" fmla="*/ 153824 h 213645"/>
              <a:gd name="connsiteX2" fmla="*/ 0 w 153824"/>
              <a:gd name="connsiteY2" fmla="*/ 213645 h 213645"/>
              <a:gd name="connsiteX0" fmla="*/ 16669 w 170493"/>
              <a:gd name="connsiteY0" fmla="*/ 0 h 239839"/>
              <a:gd name="connsiteX1" fmla="*/ 170493 w 170493"/>
              <a:gd name="connsiteY1" fmla="*/ 153824 h 239839"/>
              <a:gd name="connsiteX2" fmla="*/ 0 w 170493"/>
              <a:gd name="connsiteY2" fmla="*/ 239839 h 23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493" h="239839">
                <a:moveTo>
                  <a:pt x="16669" y="0"/>
                </a:moveTo>
                <a:lnTo>
                  <a:pt x="170493" y="153824"/>
                </a:lnTo>
                <a:lnTo>
                  <a:pt x="0" y="239839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2803021" y="3025211"/>
            <a:ext cx="179461" cy="239282"/>
          </a:xfrm>
          <a:custGeom>
            <a:avLst/>
            <a:gdLst>
              <a:gd name="connsiteX0" fmla="*/ 179461 w 179461"/>
              <a:gd name="connsiteY0" fmla="*/ 0 h 239282"/>
              <a:gd name="connsiteX1" fmla="*/ 0 w 179461"/>
              <a:gd name="connsiteY1" fmla="*/ 94004 h 239282"/>
              <a:gd name="connsiteX2" fmla="*/ 119641 w 179461"/>
              <a:gd name="connsiteY2" fmla="*/ 239282 h 23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461" h="239282">
                <a:moveTo>
                  <a:pt x="179461" y="0"/>
                </a:moveTo>
                <a:lnTo>
                  <a:pt x="0" y="94004"/>
                </a:lnTo>
                <a:lnTo>
                  <a:pt x="119641" y="239282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656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503344" y="595092"/>
            <a:ext cx="2831932" cy="5337240"/>
            <a:chOff x="9391829" y="2092680"/>
            <a:chExt cx="1885552" cy="355363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829" y="2092680"/>
              <a:ext cx="1885552" cy="3553632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9994798" y="238601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660524" y="238601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9994798" y="327009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0660524" y="327009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994798" y="4145635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660524" y="4145635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9994798" y="502117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660524" y="502117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9591872" y="2574020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9591872" y="3086494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9591872" y="431268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591872" y="4825794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9848684" y="2633615"/>
              <a:ext cx="869746" cy="1519028"/>
              <a:chOff x="5530262" y="1991763"/>
              <a:chExt cx="958294" cy="1673678"/>
            </a:xfrm>
          </p:grpSpPr>
          <p:sp>
            <p:nvSpPr>
              <p:cNvPr id="76" name="TextBox 75"/>
              <p:cNvSpPr txBox="1"/>
              <p:nvPr/>
            </p:nvSpPr>
            <p:spPr>
              <a:xfrm rot="16200000">
                <a:off x="5640763" y="2245955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 rot="16200000">
                <a:off x="6042465" y="2245955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17.5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>
                <a:off x="6283964" y="1991763"/>
                <a:ext cx="0" cy="7183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5863794" y="2197247"/>
                <a:ext cx="0" cy="305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 rot="16200000">
                <a:off x="5335478" y="3201240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16200000">
                <a:off x="5756013" y="3201240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17.5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>
                <a:off x="5997512" y="2947050"/>
                <a:ext cx="0" cy="7183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5530262" y="3176493"/>
                <a:ext cx="0" cy="2811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4" name="TextBox 83"/>
          <p:cNvSpPr txBox="1"/>
          <p:nvPr/>
        </p:nvSpPr>
        <p:spPr>
          <a:xfrm>
            <a:off x="7469746" y="995007"/>
            <a:ext cx="423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מתחם צפוני</a:t>
            </a:r>
          </a:p>
        </p:txBody>
      </p:sp>
      <p:sp>
        <p:nvSpPr>
          <p:cNvPr id="42" name="TextBox 41"/>
          <p:cNvSpPr txBox="1"/>
          <p:nvPr/>
        </p:nvSpPr>
        <p:spPr>
          <a:xfrm rot="16200000">
            <a:off x="4383192" y="3109824"/>
            <a:ext cx="1855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חזית חמש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84097" y="5873233"/>
            <a:ext cx="1855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מבצע סיני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 r="39688"/>
          <a:stretch/>
        </p:blipFill>
        <p:spPr>
          <a:xfrm>
            <a:off x="591366" y="1687629"/>
            <a:ext cx="3823207" cy="443251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474255" y="2338383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000" b="1" dirty="0">
                <a:solidFill>
                  <a:srgbClr val="FFC000"/>
                </a:solidFill>
                <a:latin typeface="Arial Narrow" panose="020B0606020202030204" pitchFamily="34" charset="0"/>
              </a:rPr>
              <a:t>1</a:t>
            </a:r>
            <a:endParaRPr lang="en-GB" sz="20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70977" y="2378358"/>
            <a:ext cx="65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000" b="1" dirty="0">
                <a:solidFill>
                  <a:srgbClr val="FFC000"/>
                </a:solidFill>
                <a:latin typeface="Arial Narrow" panose="020B0606020202030204" pitchFamily="34" charset="0"/>
              </a:rPr>
              <a:t>2</a:t>
            </a:r>
            <a:endParaRPr lang="en-GB" sz="20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69607" y="1991307"/>
            <a:ext cx="3222398" cy="3978452"/>
            <a:chOff x="1573301" y="-178546"/>
            <a:chExt cx="3420717" cy="4223302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1631113" y="77358"/>
              <a:ext cx="3272336" cy="3930625"/>
            </a:xfrm>
            <a:prstGeom prst="rect">
              <a:avLst/>
            </a:prstGeom>
          </p:spPr>
        </p:pic>
        <p:sp>
          <p:nvSpPr>
            <p:cNvPr id="47" name="Freeform 46"/>
            <p:cNvSpPr/>
            <p:nvPr/>
          </p:nvSpPr>
          <p:spPr>
            <a:xfrm>
              <a:off x="1573301" y="-178546"/>
              <a:ext cx="3420717" cy="4223302"/>
            </a:xfrm>
            <a:custGeom>
              <a:avLst/>
              <a:gdLst>
                <a:gd name="connsiteX0" fmla="*/ 2325756 w 3230217"/>
                <a:gd name="connsiteY0" fmla="*/ 1053548 h 4204252"/>
                <a:gd name="connsiteX1" fmla="*/ 2335695 w 3230217"/>
                <a:gd name="connsiteY1" fmla="*/ 2226365 h 4204252"/>
                <a:gd name="connsiteX2" fmla="*/ 2335695 w 3230217"/>
                <a:gd name="connsiteY2" fmla="*/ 2335696 h 4204252"/>
                <a:gd name="connsiteX3" fmla="*/ 2286000 w 3230217"/>
                <a:gd name="connsiteY3" fmla="*/ 2405270 h 4204252"/>
                <a:gd name="connsiteX4" fmla="*/ 2196548 w 3230217"/>
                <a:gd name="connsiteY4" fmla="*/ 2464904 h 4204252"/>
                <a:gd name="connsiteX5" fmla="*/ 2067339 w 3230217"/>
                <a:gd name="connsiteY5" fmla="*/ 2494722 h 4204252"/>
                <a:gd name="connsiteX6" fmla="*/ 1152939 w 3230217"/>
                <a:gd name="connsiteY6" fmla="*/ 2494722 h 4204252"/>
                <a:gd name="connsiteX7" fmla="*/ 1063487 w 3230217"/>
                <a:gd name="connsiteY7" fmla="*/ 2474844 h 4204252"/>
                <a:gd name="connsiteX8" fmla="*/ 954156 w 3230217"/>
                <a:gd name="connsiteY8" fmla="*/ 2435087 h 4204252"/>
                <a:gd name="connsiteX9" fmla="*/ 894521 w 3230217"/>
                <a:gd name="connsiteY9" fmla="*/ 2335696 h 4204252"/>
                <a:gd name="connsiteX10" fmla="*/ 894521 w 3230217"/>
                <a:gd name="connsiteY10" fmla="*/ 2126974 h 4204252"/>
                <a:gd name="connsiteX11" fmla="*/ 894521 w 3230217"/>
                <a:gd name="connsiteY11" fmla="*/ 944217 h 4204252"/>
                <a:gd name="connsiteX12" fmla="*/ 894521 w 3230217"/>
                <a:gd name="connsiteY12" fmla="*/ 834887 h 4204252"/>
                <a:gd name="connsiteX13" fmla="*/ 983974 w 3230217"/>
                <a:gd name="connsiteY13" fmla="*/ 715617 h 4204252"/>
                <a:gd name="connsiteX14" fmla="*/ 1371600 w 3230217"/>
                <a:gd name="connsiteY14" fmla="*/ 685800 h 4204252"/>
                <a:gd name="connsiteX15" fmla="*/ 1729408 w 3230217"/>
                <a:gd name="connsiteY15" fmla="*/ 705678 h 4204252"/>
                <a:gd name="connsiteX16" fmla="*/ 1729408 w 3230217"/>
                <a:gd name="connsiteY16" fmla="*/ 0 h 4204252"/>
                <a:gd name="connsiteX17" fmla="*/ 0 w 3230217"/>
                <a:gd name="connsiteY17" fmla="*/ 0 h 4204252"/>
                <a:gd name="connsiteX18" fmla="*/ 0 w 3230217"/>
                <a:gd name="connsiteY18" fmla="*/ 4204252 h 4204252"/>
                <a:gd name="connsiteX19" fmla="*/ 3230217 w 3230217"/>
                <a:gd name="connsiteY19" fmla="*/ 4204252 h 4204252"/>
                <a:gd name="connsiteX20" fmla="*/ 3230217 w 3230217"/>
                <a:gd name="connsiteY20" fmla="*/ 4084983 h 4204252"/>
                <a:gd name="connsiteX21" fmla="*/ 3230217 w 3230217"/>
                <a:gd name="connsiteY21" fmla="*/ 9939 h 4204252"/>
                <a:gd name="connsiteX22" fmla="*/ 1739348 w 3230217"/>
                <a:gd name="connsiteY22" fmla="*/ 9939 h 4204252"/>
                <a:gd name="connsiteX23" fmla="*/ 1739348 w 3230217"/>
                <a:gd name="connsiteY23" fmla="*/ 685800 h 4204252"/>
                <a:gd name="connsiteX24" fmla="*/ 2077278 w 3230217"/>
                <a:gd name="connsiteY24" fmla="*/ 705678 h 4204252"/>
                <a:gd name="connsiteX25" fmla="*/ 2226365 w 3230217"/>
                <a:gd name="connsiteY25" fmla="*/ 735496 h 4204252"/>
                <a:gd name="connsiteX26" fmla="*/ 2295939 w 3230217"/>
                <a:gd name="connsiteY26" fmla="*/ 844826 h 4204252"/>
                <a:gd name="connsiteX27" fmla="*/ 2325756 w 3230217"/>
                <a:gd name="connsiteY27" fmla="*/ 1053548 h 4204252"/>
                <a:gd name="connsiteX0" fmla="*/ 2516256 w 3420717"/>
                <a:gd name="connsiteY0" fmla="*/ 1053548 h 4204252"/>
                <a:gd name="connsiteX1" fmla="*/ 2526195 w 3420717"/>
                <a:gd name="connsiteY1" fmla="*/ 2226365 h 4204252"/>
                <a:gd name="connsiteX2" fmla="*/ 2526195 w 3420717"/>
                <a:gd name="connsiteY2" fmla="*/ 2335696 h 4204252"/>
                <a:gd name="connsiteX3" fmla="*/ 2476500 w 3420717"/>
                <a:gd name="connsiteY3" fmla="*/ 2405270 h 4204252"/>
                <a:gd name="connsiteX4" fmla="*/ 2387048 w 3420717"/>
                <a:gd name="connsiteY4" fmla="*/ 2464904 h 4204252"/>
                <a:gd name="connsiteX5" fmla="*/ 2257839 w 3420717"/>
                <a:gd name="connsiteY5" fmla="*/ 2494722 h 4204252"/>
                <a:gd name="connsiteX6" fmla="*/ 1343439 w 3420717"/>
                <a:gd name="connsiteY6" fmla="*/ 2494722 h 4204252"/>
                <a:gd name="connsiteX7" fmla="*/ 1253987 w 3420717"/>
                <a:gd name="connsiteY7" fmla="*/ 2474844 h 4204252"/>
                <a:gd name="connsiteX8" fmla="*/ 1144656 w 3420717"/>
                <a:gd name="connsiteY8" fmla="*/ 2435087 h 4204252"/>
                <a:gd name="connsiteX9" fmla="*/ 1085021 w 3420717"/>
                <a:gd name="connsiteY9" fmla="*/ 2335696 h 4204252"/>
                <a:gd name="connsiteX10" fmla="*/ 1085021 w 3420717"/>
                <a:gd name="connsiteY10" fmla="*/ 2126974 h 4204252"/>
                <a:gd name="connsiteX11" fmla="*/ 1085021 w 3420717"/>
                <a:gd name="connsiteY11" fmla="*/ 944217 h 4204252"/>
                <a:gd name="connsiteX12" fmla="*/ 1085021 w 3420717"/>
                <a:gd name="connsiteY12" fmla="*/ 834887 h 4204252"/>
                <a:gd name="connsiteX13" fmla="*/ 1174474 w 3420717"/>
                <a:gd name="connsiteY13" fmla="*/ 715617 h 4204252"/>
                <a:gd name="connsiteX14" fmla="*/ 1562100 w 3420717"/>
                <a:gd name="connsiteY14" fmla="*/ 685800 h 4204252"/>
                <a:gd name="connsiteX15" fmla="*/ 1919908 w 3420717"/>
                <a:gd name="connsiteY15" fmla="*/ 705678 h 4204252"/>
                <a:gd name="connsiteX16" fmla="*/ 1919908 w 3420717"/>
                <a:gd name="connsiteY16" fmla="*/ 0 h 4204252"/>
                <a:gd name="connsiteX17" fmla="*/ 0 w 3420717"/>
                <a:gd name="connsiteY17" fmla="*/ 0 h 4204252"/>
                <a:gd name="connsiteX18" fmla="*/ 190500 w 3420717"/>
                <a:gd name="connsiteY18" fmla="*/ 4204252 h 4204252"/>
                <a:gd name="connsiteX19" fmla="*/ 3420717 w 3420717"/>
                <a:gd name="connsiteY19" fmla="*/ 4204252 h 4204252"/>
                <a:gd name="connsiteX20" fmla="*/ 3420717 w 3420717"/>
                <a:gd name="connsiteY20" fmla="*/ 4084983 h 4204252"/>
                <a:gd name="connsiteX21" fmla="*/ 3420717 w 3420717"/>
                <a:gd name="connsiteY21" fmla="*/ 9939 h 4204252"/>
                <a:gd name="connsiteX22" fmla="*/ 1929848 w 3420717"/>
                <a:gd name="connsiteY22" fmla="*/ 9939 h 4204252"/>
                <a:gd name="connsiteX23" fmla="*/ 1929848 w 3420717"/>
                <a:gd name="connsiteY23" fmla="*/ 685800 h 4204252"/>
                <a:gd name="connsiteX24" fmla="*/ 2267778 w 3420717"/>
                <a:gd name="connsiteY24" fmla="*/ 705678 h 4204252"/>
                <a:gd name="connsiteX25" fmla="*/ 2416865 w 3420717"/>
                <a:gd name="connsiteY25" fmla="*/ 735496 h 4204252"/>
                <a:gd name="connsiteX26" fmla="*/ 2486439 w 3420717"/>
                <a:gd name="connsiteY26" fmla="*/ 844826 h 4204252"/>
                <a:gd name="connsiteX27" fmla="*/ 2516256 w 3420717"/>
                <a:gd name="connsiteY27" fmla="*/ 1053548 h 420425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267778 w 3420717"/>
                <a:gd name="connsiteY24" fmla="*/ 705678 h 4223302"/>
                <a:gd name="connsiteX25" fmla="*/ 2416865 w 3420717"/>
                <a:gd name="connsiteY25" fmla="*/ 73549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416865 w 3420717"/>
                <a:gd name="connsiteY25" fmla="*/ 73549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27" fmla="*/ 2516256 w 3420717"/>
                <a:gd name="connsiteY27" fmla="*/ 1053548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114550 w 3420717"/>
                <a:gd name="connsiteY3" fmla="*/ 229732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094395 w 3420717"/>
                <a:gd name="connsiteY2" fmla="*/ 2119796 h 4223302"/>
                <a:gd name="connsiteX3" fmla="*/ 2114550 w 3420717"/>
                <a:gd name="connsiteY3" fmla="*/ 229732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094395 w 3420717"/>
                <a:gd name="connsiteY1" fmla="*/ 2119796 h 4223302"/>
                <a:gd name="connsiteX2" fmla="*/ 2114550 w 3420717"/>
                <a:gd name="connsiteY2" fmla="*/ 2297320 h 4223302"/>
                <a:gd name="connsiteX3" fmla="*/ 2075898 w 3420717"/>
                <a:gd name="connsiteY3" fmla="*/ 2445854 h 4223302"/>
                <a:gd name="connsiteX4" fmla="*/ 1921289 w 3420717"/>
                <a:gd name="connsiteY4" fmla="*/ 2501072 h 4223302"/>
                <a:gd name="connsiteX5" fmla="*/ 1343439 w 3420717"/>
                <a:gd name="connsiteY5" fmla="*/ 2494722 h 4223302"/>
                <a:gd name="connsiteX6" fmla="*/ 1253987 w 3420717"/>
                <a:gd name="connsiteY6" fmla="*/ 2474844 h 4223302"/>
                <a:gd name="connsiteX7" fmla="*/ 1144656 w 3420717"/>
                <a:gd name="connsiteY7" fmla="*/ 2435087 h 4223302"/>
                <a:gd name="connsiteX8" fmla="*/ 1085021 w 3420717"/>
                <a:gd name="connsiteY8" fmla="*/ 2335696 h 4223302"/>
                <a:gd name="connsiteX9" fmla="*/ 1085021 w 3420717"/>
                <a:gd name="connsiteY9" fmla="*/ 2126974 h 4223302"/>
                <a:gd name="connsiteX10" fmla="*/ 1085021 w 3420717"/>
                <a:gd name="connsiteY10" fmla="*/ 944217 h 4223302"/>
                <a:gd name="connsiteX11" fmla="*/ 1085021 w 3420717"/>
                <a:gd name="connsiteY11" fmla="*/ 834887 h 4223302"/>
                <a:gd name="connsiteX12" fmla="*/ 1174474 w 3420717"/>
                <a:gd name="connsiteY12" fmla="*/ 715617 h 4223302"/>
                <a:gd name="connsiteX13" fmla="*/ 1562100 w 3420717"/>
                <a:gd name="connsiteY13" fmla="*/ 685800 h 4223302"/>
                <a:gd name="connsiteX14" fmla="*/ 1919908 w 3420717"/>
                <a:gd name="connsiteY14" fmla="*/ 705678 h 4223302"/>
                <a:gd name="connsiteX15" fmla="*/ 1919908 w 3420717"/>
                <a:gd name="connsiteY15" fmla="*/ 0 h 4223302"/>
                <a:gd name="connsiteX16" fmla="*/ 0 w 3420717"/>
                <a:gd name="connsiteY16" fmla="*/ 0 h 4223302"/>
                <a:gd name="connsiteX17" fmla="*/ 9525 w 3420717"/>
                <a:gd name="connsiteY17" fmla="*/ 4223302 h 4223302"/>
                <a:gd name="connsiteX18" fmla="*/ 3420717 w 3420717"/>
                <a:gd name="connsiteY18" fmla="*/ 4204252 h 4223302"/>
                <a:gd name="connsiteX19" fmla="*/ 3420717 w 3420717"/>
                <a:gd name="connsiteY19" fmla="*/ 4084983 h 4223302"/>
                <a:gd name="connsiteX20" fmla="*/ 3420717 w 3420717"/>
                <a:gd name="connsiteY20" fmla="*/ 9939 h 4223302"/>
                <a:gd name="connsiteX21" fmla="*/ 1929848 w 3420717"/>
                <a:gd name="connsiteY21" fmla="*/ 9939 h 4223302"/>
                <a:gd name="connsiteX22" fmla="*/ 1929848 w 3420717"/>
                <a:gd name="connsiteY22" fmla="*/ 685800 h 4223302"/>
                <a:gd name="connsiteX23" fmla="*/ 2045528 w 3420717"/>
                <a:gd name="connsiteY23" fmla="*/ 756478 h 4223302"/>
                <a:gd name="connsiteX24" fmla="*/ 2112065 w 3420717"/>
                <a:gd name="connsiteY24" fmla="*/ 881546 h 4223302"/>
                <a:gd name="connsiteX25" fmla="*/ 2105439 w 3420717"/>
                <a:gd name="connsiteY25" fmla="*/ 1143276 h 4223302"/>
                <a:gd name="connsiteX0" fmla="*/ 2105439 w 3420717"/>
                <a:gd name="connsiteY0" fmla="*/ 1143276 h 4223302"/>
                <a:gd name="connsiteX1" fmla="*/ 2094395 w 3420717"/>
                <a:gd name="connsiteY1" fmla="*/ 2119796 h 4223302"/>
                <a:gd name="connsiteX2" fmla="*/ 2108200 w 3420717"/>
                <a:gd name="connsiteY2" fmla="*/ 2290970 h 4223302"/>
                <a:gd name="connsiteX3" fmla="*/ 2075898 w 3420717"/>
                <a:gd name="connsiteY3" fmla="*/ 2445854 h 4223302"/>
                <a:gd name="connsiteX4" fmla="*/ 1921289 w 3420717"/>
                <a:gd name="connsiteY4" fmla="*/ 2501072 h 4223302"/>
                <a:gd name="connsiteX5" fmla="*/ 1343439 w 3420717"/>
                <a:gd name="connsiteY5" fmla="*/ 2494722 h 4223302"/>
                <a:gd name="connsiteX6" fmla="*/ 1253987 w 3420717"/>
                <a:gd name="connsiteY6" fmla="*/ 2474844 h 4223302"/>
                <a:gd name="connsiteX7" fmla="*/ 1144656 w 3420717"/>
                <a:gd name="connsiteY7" fmla="*/ 2435087 h 4223302"/>
                <a:gd name="connsiteX8" fmla="*/ 1085021 w 3420717"/>
                <a:gd name="connsiteY8" fmla="*/ 2335696 h 4223302"/>
                <a:gd name="connsiteX9" fmla="*/ 1085021 w 3420717"/>
                <a:gd name="connsiteY9" fmla="*/ 2126974 h 4223302"/>
                <a:gd name="connsiteX10" fmla="*/ 1085021 w 3420717"/>
                <a:gd name="connsiteY10" fmla="*/ 944217 h 4223302"/>
                <a:gd name="connsiteX11" fmla="*/ 1085021 w 3420717"/>
                <a:gd name="connsiteY11" fmla="*/ 834887 h 4223302"/>
                <a:gd name="connsiteX12" fmla="*/ 1174474 w 3420717"/>
                <a:gd name="connsiteY12" fmla="*/ 715617 h 4223302"/>
                <a:gd name="connsiteX13" fmla="*/ 1562100 w 3420717"/>
                <a:gd name="connsiteY13" fmla="*/ 685800 h 4223302"/>
                <a:gd name="connsiteX14" fmla="*/ 1919908 w 3420717"/>
                <a:gd name="connsiteY14" fmla="*/ 705678 h 4223302"/>
                <a:gd name="connsiteX15" fmla="*/ 1919908 w 3420717"/>
                <a:gd name="connsiteY15" fmla="*/ 0 h 4223302"/>
                <a:gd name="connsiteX16" fmla="*/ 0 w 3420717"/>
                <a:gd name="connsiteY16" fmla="*/ 0 h 4223302"/>
                <a:gd name="connsiteX17" fmla="*/ 9525 w 3420717"/>
                <a:gd name="connsiteY17" fmla="*/ 4223302 h 4223302"/>
                <a:gd name="connsiteX18" fmla="*/ 3420717 w 3420717"/>
                <a:gd name="connsiteY18" fmla="*/ 4204252 h 4223302"/>
                <a:gd name="connsiteX19" fmla="*/ 3420717 w 3420717"/>
                <a:gd name="connsiteY19" fmla="*/ 4084983 h 4223302"/>
                <a:gd name="connsiteX20" fmla="*/ 3420717 w 3420717"/>
                <a:gd name="connsiteY20" fmla="*/ 9939 h 4223302"/>
                <a:gd name="connsiteX21" fmla="*/ 1929848 w 3420717"/>
                <a:gd name="connsiteY21" fmla="*/ 9939 h 4223302"/>
                <a:gd name="connsiteX22" fmla="*/ 1929848 w 3420717"/>
                <a:gd name="connsiteY22" fmla="*/ 685800 h 4223302"/>
                <a:gd name="connsiteX23" fmla="*/ 2045528 w 3420717"/>
                <a:gd name="connsiteY23" fmla="*/ 756478 h 4223302"/>
                <a:gd name="connsiteX24" fmla="*/ 2112065 w 3420717"/>
                <a:gd name="connsiteY24" fmla="*/ 881546 h 4223302"/>
                <a:gd name="connsiteX25" fmla="*/ 2105439 w 3420717"/>
                <a:gd name="connsiteY25" fmla="*/ 1143276 h 422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20717" h="4223302">
                  <a:moveTo>
                    <a:pt x="2105439" y="1143276"/>
                  </a:moveTo>
                  <a:lnTo>
                    <a:pt x="2094395" y="2119796"/>
                  </a:lnTo>
                  <a:lnTo>
                    <a:pt x="2108200" y="2290970"/>
                  </a:lnTo>
                  <a:lnTo>
                    <a:pt x="2075898" y="2445854"/>
                  </a:lnTo>
                  <a:lnTo>
                    <a:pt x="1921289" y="2501072"/>
                  </a:lnTo>
                  <a:lnTo>
                    <a:pt x="1343439" y="2494722"/>
                  </a:lnTo>
                  <a:lnTo>
                    <a:pt x="1253987" y="2474844"/>
                  </a:lnTo>
                  <a:lnTo>
                    <a:pt x="1144656" y="2435087"/>
                  </a:lnTo>
                  <a:lnTo>
                    <a:pt x="1085021" y="2335696"/>
                  </a:lnTo>
                  <a:lnTo>
                    <a:pt x="1085021" y="2126974"/>
                  </a:lnTo>
                  <a:lnTo>
                    <a:pt x="1085021" y="944217"/>
                  </a:lnTo>
                  <a:lnTo>
                    <a:pt x="1085021" y="834887"/>
                  </a:lnTo>
                  <a:lnTo>
                    <a:pt x="1174474" y="715617"/>
                  </a:lnTo>
                  <a:lnTo>
                    <a:pt x="1562100" y="685800"/>
                  </a:lnTo>
                  <a:lnTo>
                    <a:pt x="1919908" y="705678"/>
                  </a:lnTo>
                  <a:lnTo>
                    <a:pt x="1919908" y="0"/>
                  </a:lnTo>
                  <a:lnTo>
                    <a:pt x="0" y="0"/>
                  </a:lnTo>
                  <a:lnTo>
                    <a:pt x="9525" y="4223302"/>
                  </a:lnTo>
                  <a:lnTo>
                    <a:pt x="3420717" y="4204252"/>
                  </a:lnTo>
                  <a:lnTo>
                    <a:pt x="3420717" y="4084983"/>
                  </a:lnTo>
                  <a:lnTo>
                    <a:pt x="3420717" y="9939"/>
                  </a:lnTo>
                  <a:lnTo>
                    <a:pt x="1929848" y="9939"/>
                  </a:lnTo>
                  <a:lnTo>
                    <a:pt x="1929848" y="685800"/>
                  </a:lnTo>
                  <a:lnTo>
                    <a:pt x="2045528" y="756478"/>
                  </a:lnTo>
                  <a:lnTo>
                    <a:pt x="2112065" y="881546"/>
                  </a:lnTo>
                  <a:lnTo>
                    <a:pt x="2105439" y="1143276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664068" y="529500"/>
              <a:ext cx="1004762" cy="1778447"/>
            </a:xfrm>
            <a:prstGeom prst="roundRect">
              <a:avLst/>
            </a:prstGeom>
            <a:noFill/>
            <a:ln w="635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45594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41" t="52300" r="9153" b="-407"/>
          <a:stretch/>
        </p:blipFill>
        <p:spPr>
          <a:xfrm>
            <a:off x="603335" y="868260"/>
            <a:ext cx="4343400" cy="244316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507508" y="595092"/>
            <a:ext cx="2831932" cy="5337240"/>
            <a:chOff x="9391829" y="2092680"/>
            <a:chExt cx="1885552" cy="355363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829" y="2092680"/>
              <a:ext cx="1885552" cy="3553632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9994798" y="238601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660524" y="238601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9994798" y="327009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0660524" y="327009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994798" y="4145635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660524" y="4145635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9994798" y="502117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660524" y="502117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9591872" y="2574020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9591872" y="3086494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9591872" y="431268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591872" y="4825794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9848684" y="2633615"/>
              <a:ext cx="869746" cy="1519028"/>
              <a:chOff x="5530262" y="1991763"/>
              <a:chExt cx="958294" cy="1673678"/>
            </a:xfrm>
          </p:grpSpPr>
          <p:sp>
            <p:nvSpPr>
              <p:cNvPr id="76" name="TextBox 75"/>
              <p:cNvSpPr txBox="1"/>
              <p:nvPr/>
            </p:nvSpPr>
            <p:spPr>
              <a:xfrm rot="16200000">
                <a:off x="5640763" y="2245955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 rot="16200000">
                <a:off x="6042465" y="2245955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17.5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>
                <a:off x="6283964" y="1991763"/>
                <a:ext cx="0" cy="7183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5863794" y="2197247"/>
                <a:ext cx="0" cy="305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 rot="16200000">
                <a:off x="5335478" y="3201240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16200000">
                <a:off x="5756013" y="3201240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17.5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>
                <a:off x="5997512" y="2947050"/>
                <a:ext cx="0" cy="7183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5530262" y="3176493"/>
                <a:ext cx="0" cy="2811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/>
          <p:cNvSpPr txBox="1"/>
          <p:nvPr/>
        </p:nvSpPr>
        <p:spPr>
          <a:xfrm rot="16200000">
            <a:off x="4387356" y="3109824"/>
            <a:ext cx="1855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חזית חמש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88261" y="5873233"/>
            <a:ext cx="1855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מבצע סיני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7508" y="1819849"/>
            <a:ext cx="2543055" cy="166113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507508" y="3130574"/>
            <a:ext cx="2543055" cy="166113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540859" y="4449787"/>
            <a:ext cx="2509704" cy="166113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8050563" y="591127"/>
            <a:ext cx="260732" cy="5329382"/>
          </a:xfrm>
          <a:custGeom>
            <a:avLst/>
            <a:gdLst>
              <a:gd name="connsiteX0" fmla="*/ 9236 w 350981"/>
              <a:gd name="connsiteY0" fmla="*/ 0 h 5329382"/>
              <a:gd name="connsiteX1" fmla="*/ 350981 w 350981"/>
              <a:gd name="connsiteY1" fmla="*/ 36946 h 5329382"/>
              <a:gd name="connsiteX2" fmla="*/ 350981 w 350981"/>
              <a:gd name="connsiteY2" fmla="*/ 5329382 h 5329382"/>
              <a:gd name="connsiteX3" fmla="*/ 55418 w 350981"/>
              <a:gd name="connsiteY3" fmla="*/ 5283200 h 5329382"/>
              <a:gd name="connsiteX4" fmla="*/ 0 w 350981"/>
              <a:gd name="connsiteY4" fmla="*/ 5264728 h 5329382"/>
              <a:gd name="connsiteX5" fmla="*/ 9236 w 350981"/>
              <a:gd name="connsiteY5" fmla="*/ 0 h 532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981" h="5329382">
                <a:moveTo>
                  <a:pt x="9236" y="0"/>
                </a:moveTo>
                <a:lnTo>
                  <a:pt x="350981" y="36946"/>
                </a:lnTo>
                <a:lnTo>
                  <a:pt x="350981" y="5329382"/>
                </a:lnTo>
                <a:lnTo>
                  <a:pt x="55418" y="5283200"/>
                </a:lnTo>
                <a:lnTo>
                  <a:pt x="0" y="5264728"/>
                </a:lnTo>
                <a:cubicBezTo>
                  <a:pt x="3079" y="3509819"/>
                  <a:pt x="6157" y="1754909"/>
                  <a:pt x="9236" y="0"/>
                </a:cubicBez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Isosceles Triangle 38"/>
          <p:cNvSpPr/>
          <p:nvPr/>
        </p:nvSpPr>
        <p:spPr>
          <a:xfrm rot="10800000">
            <a:off x="7984063" y="5954990"/>
            <a:ext cx="413773" cy="213711"/>
          </a:xfrm>
          <a:prstGeom prst="triangle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5" y="3426442"/>
            <a:ext cx="4348485" cy="244602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469746" y="995007"/>
            <a:ext cx="423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מתחם צפוני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שבילים ציבוריים ופינות ירוקות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8469607" y="1991307"/>
            <a:ext cx="3222398" cy="3978452"/>
            <a:chOff x="1573301" y="-178546"/>
            <a:chExt cx="3420717" cy="422330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1631113" y="77358"/>
              <a:ext cx="3272336" cy="3930625"/>
            </a:xfrm>
            <a:prstGeom prst="rect">
              <a:avLst/>
            </a:prstGeom>
          </p:spPr>
        </p:pic>
        <p:sp>
          <p:nvSpPr>
            <p:cNvPr id="56" name="Freeform 55"/>
            <p:cNvSpPr/>
            <p:nvPr/>
          </p:nvSpPr>
          <p:spPr>
            <a:xfrm>
              <a:off x="1573301" y="-178546"/>
              <a:ext cx="3420717" cy="4223302"/>
            </a:xfrm>
            <a:custGeom>
              <a:avLst/>
              <a:gdLst>
                <a:gd name="connsiteX0" fmla="*/ 2325756 w 3230217"/>
                <a:gd name="connsiteY0" fmla="*/ 1053548 h 4204252"/>
                <a:gd name="connsiteX1" fmla="*/ 2335695 w 3230217"/>
                <a:gd name="connsiteY1" fmla="*/ 2226365 h 4204252"/>
                <a:gd name="connsiteX2" fmla="*/ 2335695 w 3230217"/>
                <a:gd name="connsiteY2" fmla="*/ 2335696 h 4204252"/>
                <a:gd name="connsiteX3" fmla="*/ 2286000 w 3230217"/>
                <a:gd name="connsiteY3" fmla="*/ 2405270 h 4204252"/>
                <a:gd name="connsiteX4" fmla="*/ 2196548 w 3230217"/>
                <a:gd name="connsiteY4" fmla="*/ 2464904 h 4204252"/>
                <a:gd name="connsiteX5" fmla="*/ 2067339 w 3230217"/>
                <a:gd name="connsiteY5" fmla="*/ 2494722 h 4204252"/>
                <a:gd name="connsiteX6" fmla="*/ 1152939 w 3230217"/>
                <a:gd name="connsiteY6" fmla="*/ 2494722 h 4204252"/>
                <a:gd name="connsiteX7" fmla="*/ 1063487 w 3230217"/>
                <a:gd name="connsiteY7" fmla="*/ 2474844 h 4204252"/>
                <a:gd name="connsiteX8" fmla="*/ 954156 w 3230217"/>
                <a:gd name="connsiteY8" fmla="*/ 2435087 h 4204252"/>
                <a:gd name="connsiteX9" fmla="*/ 894521 w 3230217"/>
                <a:gd name="connsiteY9" fmla="*/ 2335696 h 4204252"/>
                <a:gd name="connsiteX10" fmla="*/ 894521 w 3230217"/>
                <a:gd name="connsiteY10" fmla="*/ 2126974 h 4204252"/>
                <a:gd name="connsiteX11" fmla="*/ 894521 w 3230217"/>
                <a:gd name="connsiteY11" fmla="*/ 944217 h 4204252"/>
                <a:gd name="connsiteX12" fmla="*/ 894521 w 3230217"/>
                <a:gd name="connsiteY12" fmla="*/ 834887 h 4204252"/>
                <a:gd name="connsiteX13" fmla="*/ 983974 w 3230217"/>
                <a:gd name="connsiteY13" fmla="*/ 715617 h 4204252"/>
                <a:gd name="connsiteX14" fmla="*/ 1371600 w 3230217"/>
                <a:gd name="connsiteY14" fmla="*/ 685800 h 4204252"/>
                <a:gd name="connsiteX15" fmla="*/ 1729408 w 3230217"/>
                <a:gd name="connsiteY15" fmla="*/ 705678 h 4204252"/>
                <a:gd name="connsiteX16" fmla="*/ 1729408 w 3230217"/>
                <a:gd name="connsiteY16" fmla="*/ 0 h 4204252"/>
                <a:gd name="connsiteX17" fmla="*/ 0 w 3230217"/>
                <a:gd name="connsiteY17" fmla="*/ 0 h 4204252"/>
                <a:gd name="connsiteX18" fmla="*/ 0 w 3230217"/>
                <a:gd name="connsiteY18" fmla="*/ 4204252 h 4204252"/>
                <a:gd name="connsiteX19" fmla="*/ 3230217 w 3230217"/>
                <a:gd name="connsiteY19" fmla="*/ 4204252 h 4204252"/>
                <a:gd name="connsiteX20" fmla="*/ 3230217 w 3230217"/>
                <a:gd name="connsiteY20" fmla="*/ 4084983 h 4204252"/>
                <a:gd name="connsiteX21" fmla="*/ 3230217 w 3230217"/>
                <a:gd name="connsiteY21" fmla="*/ 9939 h 4204252"/>
                <a:gd name="connsiteX22" fmla="*/ 1739348 w 3230217"/>
                <a:gd name="connsiteY22" fmla="*/ 9939 h 4204252"/>
                <a:gd name="connsiteX23" fmla="*/ 1739348 w 3230217"/>
                <a:gd name="connsiteY23" fmla="*/ 685800 h 4204252"/>
                <a:gd name="connsiteX24" fmla="*/ 2077278 w 3230217"/>
                <a:gd name="connsiteY24" fmla="*/ 705678 h 4204252"/>
                <a:gd name="connsiteX25" fmla="*/ 2226365 w 3230217"/>
                <a:gd name="connsiteY25" fmla="*/ 735496 h 4204252"/>
                <a:gd name="connsiteX26" fmla="*/ 2295939 w 3230217"/>
                <a:gd name="connsiteY26" fmla="*/ 844826 h 4204252"/>
                <a:gd name="connsiteX27" fmla="*/ 2325756 w 3230217"/>
                <a:gd name="connsiteY27" fmla="*/ 1053548 h 4204252"/>
                <a:gd name="connsiteX0" fmla="*/ 2516256 w 3420717"/>
                <a:gd name="connsiteY0" fmla="*/ 1053548 h 4204252"/>
                <a:gd name="connsiteX1" fmla="*/ 2526195 w 3420717"/>
                <a:gd name="connsiteY1" fmla="*/ 2226365 h 4204252"/>
                <a:gd name="connsiteX2" fmla="*/ 2526195 w 3420717"/>
                <a:gd name="connsiteY2" fmla="*/ 2335696 h 4204252"/>
                <a:gd name="connsiteX3" fmla="*/ 2476500 w 3420717"/>
                <a:gd name="connsiteY3" fmla="*/ 2405270 h 4204252"/>
                <a:gd name="connsiteX4" fmla="*/ 2387048 w 3420717"/>
                <a:gd name="connsiteY4" fmla="*/ 2464904 h 4204252"/>
                <a:gd name="connsiteX5" fmla="*/ 2257839 w 3420717"/>
                <a:gd name="connsiteY5" fmla="*/ 2494722 h 4204252"/>
                <a:gd name="connsiteX6" fmla="*/ 1343439 w 3420717"/>
                <a:gd name="connsiteY6" fmla="*/ 2494722 h 4204252"/>
                <a:gd name="connsiteX7" fmla="*/ 1253987 w 3420717"/>
                <a:gd name="connsiteY7" fmla="*/ 2474844 h 4204252"/>
                <a:gd name="connsiteX8" fmla="*/ 1144656 w 3420717"/>
                <a:gd name="connsiteY8" fmla="*/ 2435087 h 4204252"/>
                <a:gd name="connsiteX9" fmla="*/ 1085021 w 3420717"/>
                <a:gd name="connsiteY9" fmla="*/ 2335696 h 4204252"/>
                <a:gd name="connsiteX10" fmla="*/ 1085021 w 3420717"/>
                <a:gd name="connsiteY10" fmla="*/ 2126974 h 4204252"/>
                <a:gd name="connsiteX11" fmla="*/ 1085021 w 3420717"/>
                <a:gd name="connsiteY11" fmla="*/ 944217 h 4204252"/>
                <a:gd name="connsiteX12" fmla="*/ 1085021 w 3420717"/>
                <a:gd name="connsiteY12" fmla="*/ 834887 h 4204252"/>
                <a:gd name="connsiteX13" fmla="*/ 1174474 w 3420717"/>
                <a:gd name="connsiteY13" fmla="*/ 715617 h 4204252"/>
                <a:gd name="connsiteX14" fmla="*/ 1562100 w 3420717"/>
                <a:gd name="connsiteY14" fmla="*/ 685800 h 4204252"/>
                <a:gd name="connsiteX15" fmla="*/ 1919908 w 3420717"/>
                <a:gd name="connsiteY15" fmla="*/ 705678 h 4204252"/>
                <a:gd name="connsiteX16" fmla="*/ 1919908 w 3420717"/>
                <a:gd name="connsiteY16" fmla="*/ 0 h 4204252"/>
                <a:gd name="connsiteX17" fmla="*/ 0 w 3420717"/>
                <a:gd name="connsiteY17" fmla="*/ 0 h 4204252"/>
                <a:gd name="connsiteX18" fmla="*/ 190500 w 3420717"/>
                <a:gd name="connsiteY18" fmla="*/ 4204252 h 4204252"/>
                <a:gd name="connsiteX19" fmla="*/ 3420717 w 3420717"/>
                <a:gd name="connsiteY19" fmla="*/ 4204252 h 4204252"/>
                <a:gd name="connsiteX20" fmla="*/ 3420717 w 3420717"/>
                <a:gd name="connsiteY20" fmla="*/ 4084983 h 4204252"/>
                <a:gd name="connsiteX21" fmla="*/ 3420717 w 3420717"/>
                <a:gd name="connsiteY21" fmla="*/ 9939 h 4204252"/>
                <a:gd name="connsiteX22" fmla="*/ 1929848 w 3420717"/>
                <a:gd name="connsiteY22" fmla="*/ 9939 h 4204252"/>
                <a:gd name="connsiteX23" fmla="*/ 1929848 w 3420717"/>
                <a:gd name="connsiteY23" fmla="*/ 685800 h 4204252"/>
                <a:gd name="connsiteX24" fmla="*/ 2267778 w 3420717"/>
                <a:gd name="connsiteY24" fmla="*/ 705678 h 4204252"/>
                <a:gd name="connsiteX25" fmla="*/ 2416865 w 3420717"/>
                <a:gd name="connsiteY25" fmla="*/ 735496 h 4204252"/>
                <a:gd name="connsiteX26" fmla="*/ 2486439 w 3420717"/>
                <a:gd name="connsiteY26" fmla="*/ 844826 h 4204252"/>
                <a:gd name="connsiteX27" fmla="*/ 2516256 w 3420717"/>
                <a:gd name="connsiteY27" fmla="*/ 1053548 h 420425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267778 w 3420717"/>
                <a:gd name="connsiteY24" fmla="*/ 705678 h 4223302"/>
                <a:gd name="connsiteX25" fmla="*/ 2416865 w 3420717"/>
                <a:gd name="connsiteY25" fmla="*/ 73549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416865 w 3420717"/>
                <a:gd name="connsiteY25" fmla="*/ 73549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27" fmla="*/ 2516256 w 3420717"/>
                <a:gd name="connsiteY27" fmla="*/ 1053548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114550 w 3420717"/>
                <a:gd name="connsiteY3" fmla="*/ 229732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094395 w 3420717"/>
                <a:gd name="connsiteY2" fmla="*/ 2119796 h 4223302"/>
                <a:gd name="connsiteX3" fmla="*/ 2114550 w 3420717"/>
                <a:gd name="connsiteY3" fmla="*/ 229732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094395 w 3420717"/>
                <a:gd name="connsiteY1" fmla="*/ 2119796 h 4223302"/>
                <a:gd name="connsiteX2" fmla="*/ 2114550 w 3420717"/>
                <a:gd name="connsiteY2" fmla="*/ 2297320 h 4223302"/>
                <a:gd name="connsiteX3" fmla="*/ 2075898 w 3420717"/>
                <a:gd name="connsiteY3" fmla="*/ 2445854 h 4223302"/>
                <a:gd name="connsiteX4" fmla="*/ 1921289 w 3420717"/>
                <a:gd name="connsiteY4" fmla="*/ 2501072 h 4223302"/>
                <a:gd name="connsiteX5" fmla="*/ 1343439 w 3420717"/>
                <a:gd name="connsiteY5" fmla="*/ 2494722 h 4223302"/>
                <a:gd name="connsiteX6" fmla="*/ 1253987 w 3420717"/>
                <a:gd name="connsiteY6" fmla="*/ 2474844 h 4223302"/>
                <a:gd name="connsiteX7" fmla="*/ 1144656 w 3420717"/>
                <a:gd name="connsiteY7" fmla="*/ 2435087 h 4223302"/>
                <a:gd name="connsiteX8" fmla="*/ 1085021 w 3420717"/>
                <a:gd name="connsiteY8" fmla="*/ 2335696 h 4223302"/>
                <a:gd name="connsiteX9" fmla="*/ 1085021 w 3420717"/>
                <a:gd name="connsiteY9" fmla="*/ 2126974 h 4223302"/>
                <a:gd name="connsiteX10" fmla="*/ 1085021 w 3420717"/>
                <a:gd name="connsiteY10" fmla="*/ 944217 h 4223302"/>
                <a:gd name="connsiteX11" fmla="*/ 1085021 w 3420717"/>
                <a:gd name="connsiteY11" fmla="*/ 834887 h 4223302"/>
                <a:gd name="connsiteX12" fmla="*/ 1174474 w 3420717"/>
                <a:gd name="connsiteY12" fmla="*/ 715617 h 4223302"/>
                <a:gd name="connsiteX13" fmla="*/ 1562100 w 3420717"/>
                <a:gd name="connsiteY13" fmla="*/ 685800 h 4223302"/>
                <a:gd name="connsiteX14" fmla="*/ 1919908 w 3420717"/>
                <a:gd name="connsiteY14" fmla="*/ 705678 h 4223302"/>
                <a:gd name="connsiteX15" fmla="*/ 1919908 w 3420717"/>
                <a:gd name="connsiteY15" fmla="*/ 0 h 4223302"/>
                <a:gd name="connsiteX16" fmla="*/ 0 w 3420717"/>
                <a:gd name="connsiteY16" fmla="*/ 0 h 4223302"/>
                <a:gd name="connsiteX17" fmla="*/ 9525 w 3420717"/>
                <a:gd name="connsiteY17" fmla="*/ 4223302 h 4223302"/>
                <a:gd name="connsiteX18" fmla="*/ 3420717 w 3420717"/>
                <a:gd name="connsiteY18" fmla="*/ 4204252 h 4223302"/>
                <a:gd name="connsiteX19" fmla="*/ 3420717 w 3420717"/>
                <a:gd name="connsiteY19" fmla="*/ 4084983 h 4223302"/>
                <a:gd name="connsiteX20" fmla="*/ 3420717 w 3420717"/>
                <a:gd name="connsiteY20" fmla="*/ 9939 h 4223302"/>
                <a:gd name="connsiteX21" fmla="*/ 1929848 w 3420717"/>
                <a:gd name="connsiteY21" fmla="*/ 9939 h 4223302"/>
                <a:gd name="connsiteX22" fmla="*/ 1929848 w 3420717"/>
                <a:gd name="connsiteY22" fmla="*/ 685800 h 4223302"/>
                <a:gd name="connsiteX23" fmla="*/ 2045528 w 3420717"/>
                <a:gd name="connsiteY23" fmla="*/ 756478 h 4223302"/>
                <a:gd name="connsiteX24" fmla="*/ 2112065 w 3420717"/>
                <a:gd name="connsiteY24" fmla="*/ 881546 h 4223302"/>
                <a:gd name="connsiteX25" fmla="*/ 2105439 w 3420717"/>
                <a:gd name="connsiteY25" fmla="*/ 1143276 h 4223302"/>
                <a:gd name="connsiteX0" fmla="*/ 2105439 w 3420717"/>
                <a:gd name="connsiteY0" fmla="*/ 1143276 h 4223302"/>
                <a:gd name="connsiteX1" fmla="*/ 2094395 w 3420717"/>
                <a:gd name="connsiteY1" fmla="*/ 2119796 h 4223302"/>
                <a:gd name="connsiteX2" fmla="*/ 2108200 w 3420717"/>
                <a:gd name="connsiteY2" fmla="*/ 2290970 h 4223302"/>
                <a:gd name="connsiteX3" fmla="*/ 2075898 w 3420717"/>
                <a:gd name="connsiteY3" fmla="*/ 2445854 h 4223302"/>
                <a:gd name="connsiteX4" fmla="*/ 1921289 w 3420717"/>
                <a:gd name="connsiteY4" fmla="*/ 2501072 h 4223302"/>
                <a:gd name="connsiteX5" fmla="*/ 1343439 w 3420717"/>
                <a:gd name="connsiteY5" fmla="*/ 2494722 h 4223302"/>
                <a:gd name="connsiteX6" fmla="*/ 1253987 w 3420717"/>
                <a:gd name="connsiteY6" fmla="*/ 2474844 h 4223302"/>
                <a:gd name="connsiteX7" fmla="*/ 1144656 w 3420717"/>
                <a:gd name="connsiteY7" fmla="*/ 2435087 h 4223302"/>
                <a:gd name="connsiteX8" fmla="*/ 1085021 w 3420717"/>
                <a:gd name="connsiteY8" fmla="*/ 2335696 h 4223302"/>
                <a:gd name="connsiteX9" fmla="*/ 1085021 w 3420717"/>
                <a:gd name="connsiteY9" fmla="*/ 2126974 h 4223302"/>
                <a:gd name="connsiteX10" fmla="*/ 1085021 w 3420717"/>
                <a:gd name="connsiteY10" fmla="*/ 944217 h 4223302"/>
                <a:gd name="connsiteX11" fmla="*/ 1085021 w 3420717"/>
                <a:gd name="connsiteY11" fmla="*/ 834887 h 4223302"/>
                <a:gd name="connsiteX12" fmla="*/ 1174474 w 3420717"/>
                <a:gd name="connsiteY12" fmla="*/ 715617 h 4223302"/>
                <a:gd name="connsiteX13" fmla="*/ 1562100 w 3420717"/>
                <a:gd name="connsiteY13" fmla="*/ 685800 h 4223302"/>
                <a:gd name="connsiteX14" fmla="*/ 1919908 w 3420717"/>
                <a:gd name="connsiteY14" fmla="*/ 705678 h 4223302"/>
                <a:gd name="connsiteX15" fmla="*/ 1919908 w 3420717"/>
                <a:gd name="connsiteY15" fmla="*/ 0 h 4223302"/>
                <a:gd name="connsiteX16" fmla="*/ 0 w 3420717"/>
                <a:gd name="connsiteY16" fmla="*/ 0 h 4223302"/>
                <a:gd name="connsiteX17" fmla="*/ 9525 w 3420717"/>
                <a:gd name="connsiteY17" fmla="*/ 4223302 h 4223302"/>
                <a:gd name="connsiteX18" fmla="*/ 3420717 w 3420717"/>
                <a:gd name="connsiteY18" fmla="*/ 4204252 h 4223302"/>
                <a:gd name="connsiteX19" fmla="*/ 3420717 w 3420717"/>
                <a:gd name="connsiteY19" fmla="*/ 4084983 h 4223302"/>
                <a:gd name="connsiteX20" fmla="*/ 3420717 w 3420717"/>
                <a:gd name="connsiteY20" fmla="*/ 9939 h 4223302"/>
                <a:gd name="connsiteX21" fmla="*/ 1929848 w 3420717"/>
                <a:gd name="connsiteY21" fmla="*/ 9939 h 4223302"/>
                <a:gd name="connsiteX22" fmla="*/ 1929848 w 3420717"/>
                <a:gd name="connsiteY22" fmla="*/ 685800 h 4223302"/>
                <a:gd name="connsiteX23" fmla="*/ 2045528 w 3420717"/>
                <a:gd name="connsiteY23" fmla="*/ 756478 h 4223302"/>
                <a:gd name="connsiteX24" fmla="*/ 2112065 w 3420717"/>
                <a:gd name="connsiteY24" fmla="*/ 881546 h 4223302"/>
                <a:gd name="connsiteX25" fmla="*/ 2105439 w 3420717"/>
                <a:gd name="connsiteY25" fmla="*/ 1143276 h 422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20717" h="4223302">
                  <a:moveTo>
                    <a:pt x="2105439" y="1143276"/>
                  </a:moveTo>
                  <a:lnTo>
                    <a:pt x="2094395" y="2119796"/>
                  </a:lnTo>
                  <a:lnTo>
                    <a:pt x="2108200" y="2290970"/>
                  </a:lnTo>
                  <a:lnTo>
                    <a:pt x="2075898" y="2445854"/>
                  </a:lnTo>
                  <a:lnTo>
                    <a:pt x="1921289" y="2501072"/>
                  </a:lnTo>
                  <a:lnTo>
                    <a:pt x="1343439" y="2494722"/>
                  </a:lnTo>
                  <a:lnTo>
                    <a:pt x="1253987" y="2474844"/>
                  </a:lnTo>
                  <a:lnTo>
                    <a:pt x="1144656" y="2435087"/>
                  </a:lnTo>
                  <a:lnTo>
                    <a:pt x="1085021" y="2335696"/>
                  </a:lnTo>
                  <a:lnTo>
                    <a:pt x="1085021" y="2126974"/>
                  </a:lnTo>
                  <a:lnTo>
                    <a:pt x="1085021" y="944217"/>
                  </a:lnTo>
                  <a:lnTo>
                    <a:pt x="1085021" y="834887"/>
                  </a:lnTo>
                  <a:lnTo>
                    <a:pt x="1174474" y="715617"/>
                  </a:lnTo>
                  <a:lnTo>
                    <a:pt x="1562100" y="685800"/>
                  </a:lnTo>
                  <a:lnTo>
                    <a:pt x="1919908" y="705678"/>
                  </a:lnTo>
                  <a:lnTo>
                    <a:pt x="1919908" y="0"/>
                  </a:lnTo>
                  <a:lnTo>
                    <a:pt x="0" y="0"/>
                  </a:lnTo>
                  <a:lnTo>
                    <a:pt x="9525" y="4223302"/>
                  </a:lnTo>
                  <a:lnTo>
                    <a:pt x="3420717" y="4204252"/>
                  </a:lnTo>
                  <a:lnTo>
                    <a:pt x="3420717" y="4084983"/>
                  </a:lnTo>
                  <a:lnTo>
                    <a:pt x="3420717" y="9939"/>
                  </a:lnTo>
                  <a:lnTo>
                    <a:pt x="1929848" y="9939"/>
                  </a:lnTo>
                  <a:lnTo>
                    <a:pt x="1929848" y="685800"/>
                  </a:lnTo>
                  <a:lnTo>
                    <a:pt x="2045528" y="756478"/>
                  </a:lnTo>
                  <a:lnTo>
                    <a:pt x="2112065" y="881546"/>
                  </a:lnTo>
                  <a:lnTo>
                    <a:pt x="2105439" y="1143276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2664068" y="529500"/>
              <a:ext cx="1004762" cy="1778447"/>
            </a:xfrm>
            <a:prstGeom prst="roundRect">
              <a:avLst/>
            </a:prstGeom>
            <a:noFill/>
            <a:ln w="635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81457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/>
          <a:srcRect l="10417" t="32222" r="19653" b="23580"/>
          <a:stretch/>
        </p:blipFill>
        <p:spPr>
          <a:xfrm>
            <a:off x="1789141" y="2091156"/>
            <a:ext cx="9318107" cy="3312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3530" y="939078"/>
            <a:ext cx="6013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b="1" dirty="0">
                <a:solidFill>
                  <a:srgbClr val="1D9ADD"/>
                </a:solidFill>
              </a:rPr>
              <a:t>המינהלת להתחדשות עירונית חולון </a:t>
            </a:r>
            <a:endParaRPr lang="en-GB" sz="3200" b="1" dirty="0">
              <a:solidFill>
                <a:srgbClr val="1D9ADD"/>
              </a:solidFill>
            </a:endParaRP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CF0ABE90-3C3B-477B-A48F-306E70C400EA}"/>
              </a:ext>
            </a:extLst>
          </p:cNvPr>
          <p:cNvSpPr txBox="1"/>
          <p:nvPr/>
        </p:nvSpPr>
        <p:spPr>
          <a:xfrm>
            <a:off x="7463401" y="5273045"/>
            <a:ext cx="424507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100" b="1" dirty="0"/>
              <a:t>פעילות המינהלת בעיר מתבצעת בשיתוף פעולה מלא עם מינהל ההנדסה</a:t>
            </a:r>
          </a:p>
        </p:txBody>
      </p:sp>
      <p:pic>
        <p:nvPicPr>
          <p:cNvPr id="17" name="תמונה 5">
            <a:extLst>
              <a:ext uri="{FF2B5EF4-FFF2-40B4-BE49-F238E27FC236}">
                <a16:creationId xmlns:a16="http://schemas.microsoft.com/office/drawing/2014/main" id="{A60167EA-98DA-40A3-B63B-2B900D21C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52502"/>
            <a:ext cx="2686253" cy="101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53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507507" y="595092"/>
            <a:ext cx="2831932" cy="5337240"/>
            <a:chOff x="9391829" y="2092680"/>
            <a:chExt cx="1885552" cy="355363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829" y="2092680"/>
              <a:ext cx="1885552" cy="3553632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9994798" y="238601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660524" y="238601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9994798" y="327009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0660524" y="327009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994798" y="4145635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660524" y="4145635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9994798" y="502117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660524" y="502117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9591872" y="2574020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9591872" y="3086494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9591872" y="431268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591872" y="4825794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9848684" y="2633615"/>
              <a:ext cx="869746" cy="1519028"/>
              <a:chOff x="5530262" y="1991763"/>
              <a:chExt cx="958294" cy="1673678"/>
            </a:xfrm>
          </p:grpSpPr>
          <p:sp>
            <p:nvSpPr>
              <p:cNvPr id="76" name="TextBox 75"/>
              <p:cNvSpPr txBox="1"/>
              <p:nvPr/>
            </p:nvSpPr>
            <p:spPr>
              <a:xfrm rot="16200000">
                <a:off x="5640763" y="2245955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 rot="16200000">
                <a:off x="6042465" y="2245955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17.5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>
                <a:off x="6283964" y="1991763"/>
                <a:ext cx="0" cy="7183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5863794" y="2197247"/>
                <a:ext cx="0" cy="305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 rot="16200000">
                <a:off x="5335478" y="3201240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16200000">
                <a:off x="5756013" y="3201240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17.5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>
                <a:off x="5997512" y="2947050"/>
                <a:ext cx="0" cy="7183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5530262" y="3176493"/>
                <a:ext cx="0" cy="2811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/>
          <p:cNvSpPr txBox="1"/>
          <p:nvPr/>
        </p:nvSpPr>
        <p:spPr>
          <a:xfrm rot="16200000">
            <a:off x="4387355" y="3109824"/>
            <a:ext cx="1855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חזית חמש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88260" y="5873233"/>
            <a:ext cx="1855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מבצע סיני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7507" y="1819849"/>
            <a:ext cx="2543055" cy="166113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507507" y="3130574"/>
            <a:ext cx="2543055" cy="166113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540858" y="4449787"/>
            <a:ext cx="2509704" cy="166113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11101" y="166211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019721" y="166211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011101" y="1992437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19721" y="1992437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635054" y="2974744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643674" y="2974744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635054" y="3305071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643674" y="3305071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011101" y="4290336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019721" y="4290336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011101" y="461590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019721" y="461590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643674" y="67387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635054" y="67387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507507" y="2927542"/>
            <a:ext cx="502142" cy="202742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525616" y="3295835"/>
            <a:ext cx="484033" cy="198001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8050562" y="591127"/>
            <a:ext cx="260732" cy="5329382"/>
          </a:xfrm>
          <a:custGeom>
            <a:avLst/>
            <a:gdLst>
              <a:gd name="connsiteX0" fmla="*/ 9236 w 350981"/>
              <a:gd name="connsiteY0" fmla="*/ 0 h 5329382"/>
              <a:gd name="connsiteX1" fmla="*/ 350981 w 350981"/>
              <a:gd name="connsiteY1" fmla="*/ 36946 h 5329382"/>
              <a:gd name="connsiteX2" fmla="*/ 350981 w 350981"/>
              <a:gd name="connsiteY2" fmla="*/ 5329382 h 5329382"/>
              <a:gd name="connsiteX3" fmla="*/ 55418 w 350981"/>
              <a:gd name="connsiteY3" fmla="*/ 5283200 h 5329382"/>
              <a:gd name="connsiteX4" fmla="*/ 0 w 350981"/>
              <a:gd name="connsiteY4" fmla="*/ 5264728 h 5329382"/>
              <a:gd name="connsiteX5" fmla="*/ 9236 w 350981"/>
              <a:gd name="connsiteY5" fmla="*/ 0 h 532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981" h="5329382">
                <a:moveTo>
                  <a:pt x="9236" y="0"/>
                </a:moveTo>
                <a:lnTo>
                  <a:pt x="350981" y="36946"/>
                </a:lnTo>
                <a:lnTo>
                  <a:pt x="350981" y="5329382"/>
                </a:lnTo>
                <a:lnTo>
                  <a:pt x="55418" y="5283200"/>
                </a:lnTo>
                <a:lnTo>
                  <a:pt x="0" y="5264728"/>
                </a:lnTo>
                <a:cubicBezTo>
                  <a:pt x="3079" y="3509819"/>
                  <a:pt x="6157" y="1754909"/>
                  <a:pt x="9236" y="0"/>
                </a:cubicBez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Isosceles Triangle 85"/>
          <p:cNvSpPr/>
          <p:nvPr/>
        </p:nvSpPr>
        <p:spPr>
          <a:xfrm rot="10800000">
            <a:off x="7984062" y="5954990"/>
            <a:ext cx="413773" cy="213711"/>
          </a:xfrm>
          <a:prstGeom prst="triangle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5" y="3426442"/>
            <a:ext cx="4348485" cy="2446022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41" t="52300" r="9153" b="-407"/>
          <a:stretch/>
        </p:blipFill>
        <p:spPr>
          <a:xfrm>
            <a:off x="603335" y="868260"/>
            <a:ext cx="4343400" cy="2443162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7469746" y="995007"/>
            <a:ext cx="423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מתחם צפוני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פינות ירוקות ציבוריות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8469607" y="1991307"/>
            <a:ext cx="3222398" cy="3978452"/>
            <a:chOff x="1573301" y="-178546"/>
            <a:chExt cx="3420717" cy="4223302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1631113" y="77358"/>
              <a:ext cx="3272336" cy="3930625"/>
            </a:xfrm>
            <a:prstGeom prst="rect">
              <a:avLst/>
            </a:prstGeom>
          </p:spPr>
        </p:pic>
        <p:sp>
          <p:nvSpPr>
            <p:cNvPr id="96" name="Freeform 95"/>
            <p:cNvSpPr/>
            <p:nvPr/>
          </p:nvSpPr>
          <p:spPr>
            <a:xfrm>
              <a:off x="1573301" y="-178546"/>
              <a:ext cx="3420717" cy="4223302"/>
            </a:xfrm>
            <a:custGeom>
              <a:avLst/>
              <a:gdLst>
                <a:gd name="connsiteX0" fmla="*/ 2325756 w 3230217"/>
                <a:gd name="connsiteY0" fmla="*/ 1053548 h 4204252"/>
                <a:gd name="connsiteX1" fmla="*/ 2335695 w 3230217"/>
                <a:gd name="connsiteY1" fmla="*/ 2226365 h 4204252"/>
                <a:gd name="connsiteX2" fmla="*/ 2335695 w 3230217"/>
                <a:gd name="connsiteY2" fmla="*/ 2335696 h 4204252"/>
                <a:gd name="connsiteX3" fmla="*/ 2286000 w 3230217"/>
                <a:gd name="connsiteY3" fmla="*/ 2405270 h 4204252"/>
                <a:gd name="connsiteX4" fmla="*/ 2196548 w 3230217"/>
                <a:gd name="connsiteY4" fmla="*/ 2464904 h 4204252"/>
                <a:gd name="connsiteX5" fmla="*/ 2067339 w 3230217"/>
                <a:gd name="connsiteY5" fmla="*/ 2494722 h 4204252"/>
                <a:gd name="connsiteX6" fmla="*/ 1152939 w 3230217"/>
                <a:gd name="connsiteY6" fmla="*/ 2494722 h 4204252"/>
                <a:gd name="connsiteX7" fmla="*/ 1063487 w 3230217"/>
                <a:gd name="connsiteY7" fmla="*/ 2474844 h 4204252"/>
                <a:gd name="connsiteX8" fmla="*/ 954156 w 3230217"/>
                <a:gd name="connsiteY8" fmla="*/ 2435087 h 4204252"/>
                <a:gd name="connsiteX9" fmla="*/ 894521 w 3230217"/>
                <a:gd name="connsiteY9" fmla="*/ 2335696 h 4204252"/>
                <a:gd name="connsiteX10" fmla="*/ 894521 w 3230217"/>
                <a:gd name="connsiteY10" fmla="*/ 2126974 h 4204252"/>
                <a:gd name="connsiteX11" fmla="*/ 894521 w 3230217"/>
                <a:gd name="connsiteY11" fmla="*/ 944217 h 4204252"/>
                <a:gd name="connsiteX12" fmla="*/ 894521 w 3230217"/>
                <a:gd name="connsiteY12" fmla="*/ 834887 h 4204252"/>
                <a:gd name="connsiteX13" fmla="*/ 983974 w 3230217"/>
                <a:gd name="connsiteY13" fmla="*/ 715617 h 4204252"/>
                <a:gd name="connsiteX14" fmla="*/ 1371600 w 3230217"/>
                <a:gd name="connsiteY14" fmla="*/ 685800 h 4204252"/>
                <a:gd name="connsiteX15" fmla="*/ 1729408 w 3230217"/>
                <a:gd name="connsiteY15" fmla="*/ 705678 h 4204252"/>
                <a:gd name="connsiteX16" fmla="*/ 1729408 w 3230217"/>
                <a:gd name="connsiteY16" fmla="*/ 0 h 4204252"/>
                <a:gd name="connsiteX17" fmla="*/ 0 w 3230217"/>
                <a:gd name="connsiteY17" fmla="*/ 0 h 4204252"/>
                <a:gd name="connsiteX18" fmla="*/ 0 w 3230217"/>
                <a:gd name="connsiteY18" fmla="*/ 4204252 h 4204252"/>
                <a:gd name="connsiteX19" fmla="*/ 3230217 w 3230217"/>
                <a:gd name="connsiteY19" fmla="*/ 4204252 h 4204252"/>
                <a:gd name="connsiteX20" fmla="*/ 3230217 w 3230217"/>
                <a:gd name="connsiteY20" fmla="*/ 4084983 h 4204252"/>
                <a:gd name="connsiteX21" fmla="*/ 3230217 w 3230217"/>
                <a:gd name="connsiteY21" fmla="*/ 9939 h 4204252"/>
                <a:gd name="connsiteX22" fmla="*/ 1739348 w 3230217"/>
                <a:gd name="connsiteY22" fmla="*/ 9939 h 4204252"/>
                <a:gd name="connsiteX23" fmla="*/ 1739348 w 3230217"/>
                <a:gd name="connsiteY23" fmla="*/ 685800 h 4204252"/>
                <a:gd name="connsiteX24" fmla="*/ 2077278 w 3230217"/>
                <a:gd name="connsiteY24" fmla="*/ 705678 h 4204252"/>
                <a:gd name="connsiteX25" fmla="*/ 2226365 w 3230217"/>
                <a:gd name="connsiteY25" fmla="*/ 735496 h 4204252"/>
                <a:gd name="connsiteX26" fmla="*/ 2295939 w 3230217"/>
                <a:gd name="connsiteY26" fmla="*/ 844826 h 4204252"/>
                <a:gd name="connsiteX27" fmla="*/ 2325756 w 3230217"/>
                <a:gd name="connsiteY27" fmla="*/ 1053548 h 4204252"/>
                <a:gd name="connsiteX0" fmla="*/ 2516256 w 3420717"/>
                <a:gd name="connsiteY0" fmla="*/ 1053548 h 4204252"/>
                <a:gd name="connsiteX1" fmla="*/ 2526195 w 3420717"/>
                <a:gd name="connsiteY1" fmla="*/ 2226365 h 4204252"/>
                <a:gd name="connsiteX2" fmla="*/ 2526195 w 3420717"/>
                <a:gd name="connsiteY2" fmla="*/ 2335696 h 4204252"/>
                <a:gd name="connsiteX3" fmla="*/ 2476500 w 3420717"/>
                <a:gd name="connsiteY3" fmla="*/ 2405270 h 4204252"/>
                <a:gd name="connsiteX4" fmla="*/ 2387048 w 3420717"/>
                <a:gd name="connsiteY4" fmla="*/ 2464904 h 4204252"/>
                <a:gd name="connsiteX5" fmla="*/ 2257839 w 3420717"/>
                <a:gd name="connsiteY5" fmla="*/ 2494722 h 4204252"/>
                <a:gd name="connsiteX6" fmla="*/ 1343439 w 3420717"/>
                <a:gd name="connsiteY6" fmla="*/ 2494722 h 4204252"/>
                <a:gd name="connsiteX7" fmla="*/ 1253987 w 3420717"/>
                <a:gd name="connsiteY7" fmla="*/ 2474844 h 4204252"/>
                <a:gd name="connsiteX8" fmla="*/ 1144656 w 3420717"/>
                <a:gd name="connsiteY8" fmla="*/ 2435087 h 4204252"/>
                <a:gd name="connsiteX9" fmla="*/ 1085021 w 3420717"/>
                <a:gd name="connsiteY9" fmla="*/ 2335696 h 4204252"/>
                <a:gd name="connsiteX10" fmla="*/ 1085021 w 3420717"/>
                <a:gd name="connsiteY10" fmla="*/ 2126974 h 4204252"/>
                <a:gd name="connsiteX11" fmla="*/ 1085021 w 3420717"/>
                <a:gd name="connsiteY11" fmla="*/ 944217 h 4204252"/>
                <a:gd name="connsiteX12" fmla="*/ 1085021 w 3420717"/>
                <a:gd name="connsiteY12" fmla="*/ 834887 h 4204252"/>
                <a:gd name="connsiteX13" fmla="*/ 1174474 w 3420717"/>
                <a:gd name="connsiteY13" fmla="*/ 715617 h 4204252"/>
                <a:gd name="connsiteX14" fmla="*/ 1562100 w 3420717"/>
                <a:gd name="connsiteY14" fmla="*/ 685800 h 4204252"/>
                <a:gd name="connsiteX15" fmla="*/ 1919908 w 3420717"/>
                <a:gd name="connsiteY15" fmla="*/ 705678 h 4204252"/>
                <a:gd name="connsiteX16" fmla="*/ 1919908 w 3420717"/>
                <a:gd name="connsiteY16" fmla="*/ 0 h 4204252"/>
                <a:gd name="connsiteX17" fmla="*/ 0 w 3420717"/>
                <a:gd name="connsiteY17" fmla="*/ 0 h 4204252"/>
                <a:gd name="connsiteX18" fmla="*/ 190500 w 3420717"/>
                <a:gd name="connsiteY18" fmla="*/ 4204252 h 4204252"/>
                <a:gd name="connsiteX19" fmla="*/ 3420717 w 3420717"/>
                <a:gd name="connsiteY19" fmla="*/ 4204252 h 4204252"/>
                <a:gd name="connsiteX20" fmla="*/ 3420717 w 3420717"/>
                <a:gd name="connsiteY20" fmla="*/ 4084983 h 4204252"/>
                <a:gd name="connsiteX21" fmla="*/ 3420717 w 3420717"/>
                <a:gd name="connsiteY21" fmla="*/ 9939 h 4204252"/>
                <a:gd name="connsiteX22" fmla="*/ 1929848 w 3420717"/>
                <a:gd name="connsiteY22" fmla="*/ 9939 h 4204252"/>
                <a:gd name="connsiteX23" fmla="*/ 1929848 w 3420717"/>
                <a:gd name="connsiteY23" fmla="*/ 685800 h 4204252"/>
                <a:gd name="connsiteX24" fmla="*/ 2267778 w 3420717"/>
                <a:gd name="connsiteY24" fmla="*/ 705678 h 4204252"/>
                <a:gd name="connsiteX25" fmla="*/ 2416865 w 3420717"/>
                <a:gd name="connsiteY25" fmla="*/ 735496 h 4204252"/>
                <a:gd name="connsiteX26" fmla="*/ 2486439 w 3420717"/>
                <a:gd name="connsiteY26" fmla="*/ 844826 h 4204252"/>
                <a:gd name="connsiteX27" fmla="*/ 2516256 w 3420717"/>
                <a:gd name="connsiteY27" fmla="*/ 1053548 h 420425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267778 w 3420717"/>
                <a:gd name="connsiteY24" fmla="*/ 705678 h 4223302"/>
                <a:gd name="connsiteX25" fmla="*/ 2416865 w 3420717"/>
                <a:gd name="connsiteY25" fmla="*/ 73549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416865 w 3420717"/>
                <a:gd name="connsiteY25" fmla="*/ 73549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27" fmla="*/ 2516256 w 3420717"/>
                <a:gd name="connsiteY27" fmla="*/ 1053548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114550 w 3420717"/>
                <a:gd name="connsiteY3" fmla="*/ 229732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094395 w 3420717"/>
                <a:gd name="connsiteY2" fmla="*/ 2119796 h 4223302"/>
                <a:gd name="connsiteX3" fmla="*/ 2114550 w 3420717"/>
                <a:gd name="connsiteY3" fmla="*/ 229732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094395 w 3420717"/>
                <a:gd name="connsiteY1" fmla="*/ 2119796 h 4223302"/>
                <a:gd name="connsiteX2" fmla="*/ 2114550 w 3420717"/>
                <a:gd name="connsiteY2" fmla="*/ 2297320 h 4223302"/>
                <a:gd name="connsiteX3" fmla="*/ 2075898 w 3420717"/>
                <a:gd name="connsiteY3" fmla="*/ 2445854 h 4223302"/>
                <a:gd name="connsiteX4" fmla="*/ 1921289 w 3420717"/>
                <a:gd name="connsiteY4" fmla="*/ 2501072 h 4223302"/>
                <a:gd name="connsiteX5" fmla="*/ 1343439 w 3420717"/>
                <a:gd name="connsiteY5" fmla="*/ 2494722 h 4223302"/>
                <a:gd name="connsiteX6" fmla="*/ 1253987 w 3420717"/>
                <a:gd name="connsiteY6" fmla="*/ 2474844 h 4223302"/>
                <a:gd name="connsiteX7" fmla="*/ 1144656 w 3420717"/>
                <a:gd name="connsiteY7" fmla="*/ 2435087 h 4223302"/>
                <a:gd name="connsiteX8" fmla="*/ 1085021 w 3420717"/>
                <a:gd name="connsiteY8" fmla="*/ 2335696 h 4223302"/>
                <a:gd name="connsiteX9" fmla="*/ 1085021 w 3420717"/>
                <a:gd name="connsiteY9" fmla="*/ 2126974 h 4223302"/>
                <a:gd name="connsiteX10" fmla="*/ 1085021 w 3420717"/>
                <a:gd name="connsiteY10" fmla="*/ 944217 h 4223302"/>
                <a:gd name="connsiteX11" fmla="*/ 1085021 w 3420717"/>
                <a:gd name="connsiteY11" fmla="*/ 834887 h 4223302"/>
                <a:gd name="connsiteX12" fmla="*/ 1174474 w 3420717"/>
                <a:gd name="connsiteY12" fmla="*/ 715617 h 4223302"/>
                <a:gd name="connsiteX13" fmla="*/ 1562100 w 3420717"/>
                <a:gd name="connsiteY13" fmla="*/ 685800 h 4223302"/>
                <a:gd name="connsiteX14" fmla="*/ 1919908 w 3420717"/>
                <a:gd name="connsiteY14" fmla="*/ 705678 h 4223302"/>
                <a:gd name="connsiteX15" fmla="*/ 1919908 w 3420717"/>
                <a:gd name="connsiteY15" fmla="*/ 0 h 4223302"/>
                <a:gd name="connsiteX16" fmla="*/ 0 w 3420717"/>
                <a:gd name="connsiteY16" fmla="*/ 0 h 4223302"/>
                <a:gd name="connsiteX17" fmla="*/ 9525 w 3420717"/>
                <a:gd name="connsiteY17" fmla="*/ 4223302 h 4223302"/>
                <a:gd name="connsiteX18" fmla="*/ 3420717 w 3420717"/>
                <a:gd name="connsiteY18" fmla="*/ 4204252 h 4223302"/>
                <a:gd name="connsiteX19" fmla="*/ 3420717 w 3420717"/>
                <a:gd name="connsiteY19" fmla="*/ 4084983 h 4223302"/>
                <a:gd name="connsiteX20" fmla="*/ 3420717 w 3420717"/>
                <a:gd name="connsiteY20" fmla="*/ 9939 h 4223302"/>
                <a:gd name="connsiteX21" fmla="*/ 1929848 w 3420717"/>
                <a:gd name="connsiteY21" fmla="*/ 9939 h 4223302"/>
                <a:gd name="connsiteX22" fmla="*/ 1929848 w 3420717"/>
                <a:gd name="connsiteY22" fmla="*/ 685800 h 4223302"/>
                <a:gd name="connsiteX23" fmla="*/ 2045528 w 3420717"/>
                <a:gd name="connsiteY23" fmla="*/ 756478 h 4223302"/>
                <a:gd name="connsiteX24" fmla="*/ 2112065 w 3420717"/>
                <a:gd name="connsiteY24" fmla="*/ 881546 h 4223302"/>
                <a:gd name="connsiteX25" fmla="*/ 2105439 w 3420717"/>
                <a:gd name="connsiteY25" fmla="*/ 1143276 h 4223302"/>
                <a:gd name="connsiteX0" fmla="*/ 2105439 w 3420717"/>
                <a:gd name="connsiteY0" fmla="*/ 1143276 h 4223302"/>
                <a:gd name="connsiteX1" fmla="*/ 2094395 w 3420717"/>
                <a:gd name="connsiteY1" fmla="*/ 2119796 h 4223302"/>
                <a:gd name="connsiteX2" fmla="*/ 2108200 w 3420717"/>
                <a:gd name="connsiteY2" fmla="*/ 2290970 h 4223302"/>
                <a:gd name="connsiteX3" fmla="*/ 2075898 w 3420717"/>
                <a:gd name="connsiteY3" fmla="*/ 2445854 h 4223302"/>
                <a:gd name="connsiteX4" fmla="*/ 1921289 w 3420717"/>
                <a:gd name="connsiteY4" fmla="*/ 2501072 h 4223302"/>
                <a:gd name="connsiteX5" fmla="*/ 1343439 w 3420717"/>
                <a:gd name="connsiteY5" fmla="*/ 2494722 h 4223302"/>
                <a:gd name="connsiteX6" fmla="*/ 1253987 w 3420717"/>
                <a:gd name="connsiteY6" fmla="*/ 2474844 h 4223302"/>
                <a:gd name="connsiteX7" fmla="*/ 1144656 w 3420717"/>
                <a:gd name="connsiteY7" fmla="*/ 2435087 h 4223302"/>
                <a:gd name="connsiteX8" fmla="*/ 1085021 w 3420717"/>
                <a:gd name="connsiteY8" fmla="*/ 2335696 h 4223302"/>
                <a:gd name="connsiteX9" fmla="*/ 1085021 w 3420717"/>
                <a:gd name="connsiteY9" fmla="*/ 2126974 h 4223302"/>
                <a:gd name="connsiteX10" fmla="*/ 1085021 w 3420717"/>
                <a:gd name="connsiteY10" fmla="*/ 944217 h 4223302"/>
                <a:gd name="connsiteX11" fmla="*/ 1085021 w 3420717"/>
                <a:gd name="connsiteY11" fmla="*/ 834887 h 4223302"/>
                <a:gd name="connsiteX12" fmla="*/ 1174474 w 3420717"/>
                <a:gd name="connsiteY12" fmla="*/ 715617 h 4223302"/>
                <a:gd name="connsiteX13" fmla="*/ 1562100 w 3420717"/>
                <a:gd name="connsiteY13" fmla="*/ 685800 h 4223302"/>
                <a:gd name="connsiteX14" fmla="*/ 1919908 w 3420717"/>
                <a:gd name="connsiteY14" fmla="*/ 705678 h 4223302"/>
                <a:gd name="connsiteX15" fmla="*/ 1919908 w 3420717"/>
                <a:gd name="connsiteY15" fmla="*/ 0 h 4223302"/>
                <a:gd name="connsiteX16" fmla="*/ 0 w 3420717"/>
                <a:gd name="connsiteY16" fmla="*/ 0 h 4223302"/>
                <a:gd name="connsiteX17" fmla="*/ 9525 w 3420717"/>
                <a:gd name="connsiteY17" fmla="*/ 4223302 h 4223302"/>
                <a:gd name="connsiteX18" fmla="*/ 3420717 w 3420717"/>
                <a:gd name="connsiteY18" fmla="*/ 4204252 h 4223302"/>
                <a:gd name="connsiteX19" fmla="*/ 3420717 w 3420717"/>
                <a:gd name="connsiteY19" fmla="*/ 4084983 h 4223302"/>
                <a:gd name="connsiteX20" fmla="*/ 3420717 w 3420717"/>
                <a:gd name="connsiteY20" fmla="*/ 9939 h 4223302"/>
                <a:gd name="connsiteX21" fmla="*/ 1929848 w 3420717"/>
                <a:gd name="connsiteY21" fmla="*/ 9939 h 4223302"/>
                <a:gd name="connsiteX22" fmla="*/ 1929848 w 3420717"/>
                <a:gd name="connsiteY22" fmla="*/ 685800 h 4223302"/>
                <a:gd name="connsiteX23" fmla="*/ 2045528 w 3420717"/>
                <a:gd name="connsiteY23" fmla="*/ 756478 h 4223302"/>
                <a:gd name="connsiteX24" fmla="*/ 2112065 w 3420717"/>
                <a:gd name="connsiteY24" fmla="*/ 881546 h 4223302"/>
                <a:gd name="connsiteX25" fmla="*/ 2105439 w 3420717"/>
                <a:gd name="connsiteY25" fmla="*/ 1143276 h 422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20717" h="4223302">
                  <a:moveTo>
                    <a:pt x="2105439" y="1143276"/>
                  </a:moveTo>
                  <a:lnTo>
                    <a:pt x="2094395" y="2119796"/>
                  </a:lnTo>
                  <a:lnTo>
                    <a:pt x="2108200" y="2290970"/>
                  </a:lnTo>
                  <a:lnTo>
                    <a:pt x="2075898" y="2445854"/>
                  </a:lnTo>
                  <a:lnTo>
                    <a:pt x="1921289" y="2501072"/>
                  </a:lnTo>
                  <a:lnTo>
                    <a:pt x="1343439" y="2494722"/>
                  </a:lnTo>
                  <a:lnTo>
                    <a:pt x="1253987" y="2474844"/>
                  </a:lnTo>
                  <a:lnTo>
                    <a:pt x="1144656" y="2435087"/>
                  </a:lnTo>
                  <a:lnTo>
                    <a:pt x="1085021" y="2335696"/>
                  </a:lnTo>
                  <a:lnTo>
                    <a:pt x="1085021" y="2126974"/>
                  </a:lnTo>
                  <a:lnTo>
                    <a:pt x="1085021" y="944217"/>
                  </a:lnTo>
                  <a:lnTo>
                    <a:pt x="1085021" y="834887"/>
                  </a:lnTo>
                  <a:lnTo>
                    <a:pt x="1174474" y="715617"/>
                  </a:lnTo>
                  <a:lnTo>
                    <a:pt x="1562100" y="685800"/>
                  </a:lnTo>
                  <a:lnTo>
                    <a:pt x="1919908" y="705678"/>
                  </a:lnTo>
                  <a:lnTo>
                    <a:pt x="1919908" y="0"/>
                  </a:lnTo>
                  <a:lnTo>
                    <a:pt x="0" y="0"/>
                  </a:lnTo>
                  <a:lnTo>
                    <a:pt x="9525" y="4223302"/>
                  </a:lnTo>
                  <a:lnTo>
                    <a:pt x="3420717" y="4204252"/>
                  </a:lnTo>
                  <a:lnTo>
                    <a:pt x="3420717" y="4084983"/>
                  </a:lnTo>
                  <a:lnTo>
                    <a:pt x="3420717" y="9939"/>
                  </a:lnTo>
                  <a:lnTo>
                    <a:pt x="1929848" y="9939"/>
                  </a:lnTo>
                  <a:lnTo>
                    <a:pt x="1929848" y="685800"/>
                  </a:lnTo>
                  <a:lnTo>
                    <a:pt x="2045528" y="756478"/>
                  </a:lnTo>
                  <a:lnTo>
                    <a:pt x="2112065" y="881546"/>
                  </a:lnTo>
                  <a:lnTo>
                    <a:pt x="2105439" y="1143276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2664068" y="529500"/>
              <a:ext cx="1004762" cy="1778447"/>
            </a:xfrm>
            <a:prstGeom prst="roundRect">
              <a:avLst/>
            </a:prstGeom>
            <a:noFill/>
            <a:ln w="635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6025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507508" y="595092"/>
            <a:ext cx="2831932" cy="5337240"/>
            <a:chOff x="9391829" y="2092680"/>
            <a:chExt cx="1885552" cy="355363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829" y="2092680"/>
              <a:ext cx="1885552" cy="3553632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9994798" y="238601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660524" y="238601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9994798" y="327009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0660524" y="327009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994798" y="4145635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660524" y="4145635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9994798" y="502117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660524" y="502117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9591872" y="2574020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9591872" y="3086494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9591872" y="431268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591872" y="4825794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9848684" y="2633615"/>
              <a:ext cx="869746" cy="1519028"/>
              <a:chOff x="5530262" y="1991763"/>
              <a:chExt cx="958294" cy="1673678"/>
            </a:xfrm>
          </p:grpSpPr>
          <p:sp>
            <p:nvSpPr>
              <p:cNvPr id="76" name="TextBox 75"/>
              <p:cNvSpPr txBox="1"/>
              <p:nvPr/>
            </p:nvSpPr>
            <p:spPr>
              <a:xfrm rot="16200000">
                <a:off x="5640763" y="2245955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 rot="16200000">
                <a:off x="6042465" y="2245955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17.5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>
                <a:off x="6283964" y="1991763"/>
                <a:ext cx="0" cy="7183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5863794" y="2197247"/>
                <a:ext cx="0" cy="305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 rot="16200000">
                <a:off x="5335478" y="3201240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16200000">
                <a:off x="5756013" y="3201240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17.5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>
                <a:off x="5997512" y="2947050"/>
                <a:ext cx="0" cy="7183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5530262" y="3176493"/>
                <a:ext cx="0" cy="2811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/>
          <p:cNvSpPr txBox="1"/>
          <p:nvPr/>
        </p:nvSpPr>
        <p:spPr>
          <a:xfrm rot="16200000">
            <a:off x="4387356" y="3109824"/>
            <a:ext cx="1855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חזית חמש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88261" y="5873233"/>
            <a:ext cx="1855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מבצע סיני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7508" y="1819849"/>
            <a:ext cx="2543055" cy="166113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507508" y="3130574"/>
            <a:ext cx="2543055" cy="166113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540859" y="4449787"/>
            <a:ext cx="2509704" cy="166113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11102" y="166211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019722" y="166211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011102" y="1992437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19722" y="1992437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635055" y="2974744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643675" y="2974744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635055" y="3305071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643675" y="3305071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011102" y="4290336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019722" y="4290336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011102" y="461590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019722" y="461590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643675" y="67387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635055" y="67387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7002232" y="673870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6010196" y="673870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997479" y="3020640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005443" y="3020640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718933" y="2734104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7696680" y="2734104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7478532" y="1985723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486496" y="1985723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6024485" y="2141389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7002232" y="2141389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6717442" y="820174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7704715" y="820174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6997479" y="3296687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005443" y="3296687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6718933" y="3456138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7696680" y="3456138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6023864" y="4044933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7015900" y="4044933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7474464" y="4341822"/>
            <a:ext cx="520639" cy="99582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6482428" y="4341822"/>
            <a:ext cx="520639" cy="99582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7474464" y="4615900"/>
            <a:ext cx="520639" cy="99582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6482428" y="4615900"/>
            <a:ext cx="520639" cy="99582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6024485" y="1407528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7002232" y="1407528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7015900" y="4770991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507508" y="2927542"/>
            <a:ext cx="502142" cy="202742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525617" y="3295835"/>
            <a:ext cx="484033" cy="198001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 117"/>
          <p:cNvSpPr/>
          <p:nvPr/>
        </p:nvSpPr>
        <p:spPr>
          <a:xfrm>
            <a:off x="8050563" y="591127"/>
            <a:ext cx="260732" cy="5329382"/>
          </a:xfrm>
          <a:custGeom>
            <a:avLst/>
            <a:gdLst>
              <a:gd name="connsiteX0" fmla="*/ 9236 w 350981"/>
              <a:gd name="connsiteY0" fmla="*/ 0 h 5329382"/>
              <a:gd name="connsiteX1" fmla="*/ 350981 w 350981"/>
              <a:gd name="connsiteY1" fmla="*/ 36946 h 5329382"/>
              <a:gd name="connsiteX2" fmla="*/ 350981 w 350981"/>
              <a:gd name="connsiteY2" fmla="*/ 5329382 h 5329382"/>
              <a:gd name="connsiteX3" fmla="*/ 55418 w 350981"/>
              <a:gd name="connsiteY3" fmla="*/ 5283200 h 5329382"/>
              <a:gd name="connsiteX4" fmla="*/ 0 w 350981"/>
              <a:gd name="connsiteY4" fmla="*/ 5264728 h 5329382"/>
              <a:gd name="connsiteX5" fmla="*/ 9236 w 350981"/>
              <a:gd name="connsiteY5" fmla="*/ 0 h 532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981" h="5329382">
                <a:moveTo>
                  <a:pt x="9236" y="0"/>
                </a:moveTo>
                <a:lnTo>
                  <a:pt x="350981" y="36946"/>
                </a:lnTo>
                <a:lnTo>
                  <a:pt x="350981" y="5329382"/>
                </a:lnTo>
                <a:lnTo>
                  <a:pt x="55418" y="5283200"/>
                </a:lnTo>
                <a:lnTo>
                  <a:pt x="0" y="5264728"/>
                </a:lnTo>
                <a:cubicBezTo>
                  <a:pt x="3079" y="3509819"/>
                  <a:pt x="6157" y="1754909"/>
                  <a:pt x="9236" y="0"/>
                </a:cubicBez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Isosceles Triangle 118"/>
          <p:cNvSpPr/>
          <p:nvPr/>
        </p:nvSpPr>
        <p:spPr>
          <a:xfrm rot="10800000">
            <a:off x="7984063" y="5954990"/>
            <a:ext cx="413773" cy="213711"/>
          </a:xfrm>
          <a:prstGeom prst="triangle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5" y="3426442"/>
            <a:ext cx="4348485" cy="2446022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41" t="52300" r="9153" b="-407"/>
          <a:stretch/>
        </p:blipFill>
        <p:spPr>
          <a:xfrm>
            <a:off x="603335" y="868260"/>
            <a:ext cx="4343400" cy="2443162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7469746" y="995007"/>
            <a:ext cx="423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מתחם צפוני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גינות פרטיות</a:t>
            </a:r>
          </a:p>
        </p:txBody>
      </p:sp>
      <p:grpSp>
        <p:nvGrpSpPr>
          <p:cNvPr id="123" name="Group 122"/>
          <p:cNvGrpSpPr/>
          <p:nvPr/>
        </p:nvGrpSpPr>
        <p:grpSpPr>
          <a:xfrm>
            <a:off x="8469607" y="1991307"/>
            <a:ext cx="3222398" cy="3978452"/>
            <a:chOff x="1573301" y="-178546"/>
            <a:chExt cx="3420717" cy="4223302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1631113" y="77358"/>
              <a:ext cx="3272336" cy="3930625"/>
            </a:xfrm>
            <a:prstGeom prst="rect">
              <a:avLst/>
            </a:prstGeom>
          </p:spPr>
        </p:pic>
        <p:sp>
          <p:nvSpPr>
            <p:cNvPr id="125" name="Freeform 124"/>
            <p:cNvSpPr/>
            <p:nvPr/>
          </p:nvSpPr>
          <p:spPr>
            <a:xfrm>
              <a:off x="1573301" y="-178546"/>
              <a:ext cx="3420717" cy="4223302"/>
            </a:xfrm>
            <a:custGeom>
              <a:avLst/>
              <a:gdLst>
                <a:gd name="connsiteX0" fmla="*/ 2325756 w 3230217"/>
                <a:gd name="connsiteY0" fmla="*/ 1053548 h 4204252"/>
                <a:gd name="connsiteX1" fmla="*/ 2335695 w 3230217"/>
                <a:gd name="connsiteY1" fmla="*/ 2226365 h 4204252"/>
                <a:gd name="connsiteX2" fmla="*/ 2335695 w 3230217"/>
                <a:gd name="connsiteY2" fmla="*/ 2335696 h 4204252"/>
                <a:gd name="connsiteX3" fmla="*/ 2286000 w 3230217"/>
                <a:gd name="connsiteY3" fmla="*/ 2405270 h 4204252"/>
                <a:gd name="connsiteX4" fmla="*/ 2196548 w 3230217"/>
                <a:gd name="connsiteY4" fmla="*/ 2464904 h 4204252"/>
                <a:gd name="connsiteX5" fmla="*/ 2067339 w 3230217"/>
                <a:gd name="connsiteY5" fmla="*/ 2494722 h 4204252"/>
                <a:gd name="connsiteX6" fmla="*/ 1152939 w 3230217"/>
                <a:gd name="connsiteY6" fmla="*/ 2494722 h 4204252"/>
                <a:gd name="connsiteX7" fmla="*/ 1063487 w 3230217"/>
                <a:gd name="connsiteY7" fmla="*/ 2474844 h 4204252"/>
                <a:gd name="connsiteX8" fmla="*/ 954156 w 3230217"/>
                <a:gd name="connsiteY8" fmla="*/ 2435087 h 4204252"/>
                <a:gd name="connsiteX9" fmla="*/ 894521 w 3230217"/>
                <a:gd name="connsiteY9" fmla="*/ 2335696 h 4204252"/>
                <a:gd name="connsiteX10" fmla="*/ 894521 w 3230217"/>
                <a:gd name="connsiteY10" fmla="*/ 2126974 h 4204252"/>
                <a:gd name="connsiteX11" fmla="*/ 894521 w 3230217"/>
                <a:gd name="connsiteY11" fmla="*/ 944217 h 4204252"/>
                <a:gd name="connsiteX12" fmla="*/ 894521 w 3230217"/>
                <a:gd name="connsiteY12" fmla="*/ 834887 h 4204252"/>
                <a:gd name="connsiteX13" fmla="*/ 983974 w 3230217"/>
                <a:gd name="connsiteY13" fmla="*/ 715617 h 4204252"/>
                <a:gd name="connsiteX14" fmla="*/ 1371600 w 3230217"/>
                <a:gd name="connsiteY14" fmla="*/ 685800 h 4204252"/>
                <a:gd name="connsiteX15" fmla="*/ 1729408 w 3230217"/>
                <a:gd name="connsiteY15" fmla="*/ 705678 h 4204252"/>
                <a:gd name="connsiteX16" fmla="*/ 1729408 w 3230217"/>
                <a:gd name="connsiteY16" fmla="*/ 0 h 4204252"/>
                <a:gd name="connsiteX17" fmla="*/ 0 w 3230217"/>
                <a:gd name="connsiteY17" fmla="*/ 0 h 4204252"/>
                <a:gd name="connsiteX18" fmla="*/ 0 w 3230217"/>
                <a:gd name="connsiteY18" fmla="*/ 4204252 h 4204252"/>
                <a:gd name="connsiteX19" fmla="*/ 3230217 w 3230217"/>
                <a:gd name="connsiteY19" fmla="*/ 4204252 h 4204252"/>
                <a:gd name="connsiteX20" fmla="*/ 3230217 w 3230217"/>
                <a:gd name="connsiteY20" fmla="*/ 4084983 h 4204252"/>
                <a:gd name="connsiteX21" fmla="*/ 3230217 w 3230217"/>
                <a:gd name="connsiteY21" fmla="*/ 9939 h 4204252"/>
                <a:gd name="connsiteX22" fmla="*/ 1739348 w 3230217"/>
                <a:gd name="connsiteY22" fmla="*/ 9939 h 4204252"/>
                <a:gd name="connsiteX23" fmla="*/ 1739348 w 3230217"/>
                <a:gd name="connsiteY23" fmla="*/ 685800 h 4204252"/>
                <a:gd name="connsiteX24" fmla="*/ 2077278 w 3230217"/>
                <a:gd name="connsiteY24" fmla="*/ 705678 h 4204252"/>
                <a:gd name="connsiteX25" fmla="*/ 2226365 w 3230217"/>
                <a:gd name="connsiteY25" fmla="*/ 735496 h 4204252"/>
                <a:gd name="connsiteX26" fmla="*/ 2295939 w 3230217"/>
                <a:gd name="connsiteY26" fmla="*/ 844826 h 4204252"/>
                <a:gd name="connsiteX27" fmla="*/ 2325756 w 3230217"/>
                <a:gd name="connsiteY27" fmla="*/ 1053548 h 4204252"/>
                <a:gd name="connsiteX0" fmla="*/ 2516256 w 3420717"/>
                <a:gd name="connsiteY0" fmla="*/ 1053548 h 4204252"/>
                <a:gd name="connsiteX1" fmla="*/ 2526195 w 3420717"/>
                <a:gd name="connsiteY1" fmla="*/ 2226365 h 4204252"/>
                <a:gd name="connsiteX2" fmla="*/ 2526195 w 3420717"/>
                <a:gd name="connsiteY2" fmla="*/ 2335696 h 4204252"/>
                <a:gd name="connsiteX3" fmla="*/ 2476500 w 3420717"/>
                <a:gd name="connsiteY3" fmla="*/ 2405270 h 4204252"/>
                <a:gd name="connsiteX4" fmla="*/ 2387048 w 3420717"/>
                <a:gd name="connsiteY4" fmla="*/ 2464904 h 4204252"/>
                <a:gd name="connsiteX5" fmla="*/ 2257839 w 3420717"/>
                <a:gd name="connsiteY5" fmla="*/ 2494722 h 4204252"/>
                <a:gd name="connsiteX6" fmla="*/ 1343439 w 3420717"/>
                <a:gd name="connsiteY6" fmla="*/ 2494722 h 4204252"/>
                <a:gd name="connsiteX7" fmla="*/ 1253987 w 3420717"/>
                <a:gd name="connsiteY7" fmla="*/ 2474844 h 4204252"/>
                <a:gd name="connsiteX8" fmla="*/ 1144656 w 3420717"/>
                <a:gd name="connsiteY8" fmla="*/ 2435087 h 4204252"/>
                <a:gd name="connsiteX9" fmla="*/ 1085021 w 3420717"/>
                <a:gd name="connsiteY9" fmla="*/ 2335696 h 4204252"/>
                <a:gd name="connsiteX10" fmla="*/ 1085021 w 3420717"/>
                <a:gd name="connsiteY10" fmla="*/ 2126974 h 4204252"/>
                <a:gd name="connsiteX11" fmla="*/ 1085021 w 3420717"/>
                <a:gd name="connsiteY11" fmla="*/ 944217 h 4204252"/>
                <a:gd name="connsiteX12" fmla="*/ 1085021 w 3420717"/>
                <a:gd name="connsiteY12" fmla="*/ 834887 h 4204252"/>
                <a:gd name="connsiteX13" fmla="*/ 1174474 w 3420717"/>
                <a:gd name="connsiteY13" fmla="*/ 715617 h 4204252"/>
                <a:gd name="connsiteX14" fmla="*/ 1562100 w 3420717"/>
                <a:gd name="connsiteY14" fmla="*/ 685800 h 4204252"/>
                <a:gd name="connsiteX15" fmla="*/ 1919908 w 3420717"/>
                <a:gd name="connsiteY15" fmla="*/ 705678 h 4204252"/>
                <a:gd name="connsiteX16" fmla="*/ 1919908 w 3420717"/>
                <a:gd name="connsiteY16" fmla="*/ 0 h 4204252"/>
                <a:gd name="connsiteX17" fmla="*/ 0 w 3420717"/>
                <a:gd name="connsiteY17" fmla="*/ 0 h 4204252"/>
                <a:gd name="connsiteX18" fmla="*/ 190500 w 3420717"/>
                <a:gd name="connsiteY18" fmla="*/ 4204252 h 4204252"/>
                <a:gd name="connsiteX19" fmla="*/ 3420717 w 3420717"/>
                <a:gd name="connsiteY19" fmla="*/ 4204252 h 4204252"/>
                <a:gd name="connsiteX20" fmla="*/ 3420717 w 3420717"/>
                <a:gd name="connsiteY20" fmla="*/ 4084983 h 4204252"/>
                <a:gd name="connsiteX21" fmla="*/ 3420717 w 3420717"/>
                <a:gd name="connsiteY21" fmla="*/ 9939 h 4204252"/>
                <a:gd name="connsiteX22" fmla="*/ 1929848 w 3420717"/>
                <a:gd name="connsiteY22" fmla="*/ 9939 h 4204252"/>
                <a:gd name="connsiteX23" fmla="*/ 1929848 w 3420717"/>
                <a:gd name="connsiteY23" fmla="*/ 685800 h 4204252"/>
                <a:gd name="connsiteX24" fmla="*/ 2267778 w 3420717"/>
                <a:gd name="connsiteY24" fmla="*/ 705678 h 4204252"/>
                <a:gd name="connsiteX25" fmla="*/ 2416865 w 3420717"/>
                <a:gd name="connsiteY25" fmla="*/ 735496 h 4204252"/>
                <a:gd name="connsiteX26" fmla="*/ 2486439 w 3420717"/>
                <a:gd name="connsiteY26" fmla="*/ 844826 h 4204252"/>
                <a:gd name="connsiteX27" fmla="*/ 2516256 w 3420717"/>
                <a:gd name="connsiteY27" fmla="*/ 1053548 h 420425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267778 w 3420717"/>
                <a:gd name="connsiteY24" fmla="*/ 705678 h 4223302"/>
                <a:gd name="connsiteX25" fmla="*/ 2416865 w 3420717"/>
                <a:gd name="connsiteY25" fmla="*/ 73549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416865 w 3420717"/>
                <a:gd name="connsiteY25" fmla="*/ 73549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27" fmla="*/ 2516256 w 3420717"/>
                <a:gd name="connsiteY27" fmla="*/ 1053548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114550 w 3420717"/>
                <a:gd name="connsiteY3" fmla="*/ 229732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094395 w 3420717"/>
                <a:gd name="connsiteY2" fmla="*/ 2119796 h 4223302"/>
                <a:gd name="connsiteX3" fmla="*/ 2114550 w 3420717"/>
                <a:gd name="connsiteY3" fmla="*/ 229732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094395 w 3420717"/>
                <a:gd name="connsiteY1" fmla="*/ 2119796 h 4223302"/>
                <a:gd name="connsiteX2" fmla="*/ 2114550 w 3420717"/>
                <a:gd name="connsiteY2" fmla="*/ 2297320 h 4223302"/>
                <a:gd name="connsiteX3" fmla="*/ 2075898 w 3420717"/>
                <a:gd name="connsiteY3" fmla="*/ 2445854 h 4223302"/>
                <a:gd name="connsiteX4" fmla="*/ 1921289 w 3420717"/>
                <a:gd name="connsiteY4" fmla="*/ 2501072 h 4223302"/>
                <a:gd name="connsiteX5" fmla="*/ 1343439 w 3420717"/>
                <a:gd name="connsiteY5" fmla="*/ 2494722 h 4223302"/>
                <a:gd name="connsiteX6" fmla="*/ 1253987 w 3420717"/>
                <a:gd name="connsiteY6" fmla="*/ 2474844 h 4223302"/>
                <a:gd name="connsiteX7" fmla="*/ 1144656 w 3420717"/>
                <a:gd name="connsiteY7" fmla="*/ 2435087 h 4223302"/>
                <a:gd name="connsiteX8" fmla="*/ 1085021 w 3420717"/>
                <a:gd name="connsiteY8" fmla="*/ 2335696 h 4223302"/>
                <a:gd name="connsiteX9" fmla="*/ 1085021 w 3420717"/>
                <a:gd name="connsiteY9" fmla="*/ 2126974 h 4223302"/>
                <a:gd name="connsiteX10" fmla="*/ 1085021 w 3420717"/>
                <a:gd name="connsiteY10" fmla="*/ 944217 h 4223302"/>
                <a:gd name="connsiteX11" fmla="*/ 1085021 w 3420717"/>
                <a:gd name="connsiteY11" fmla="*/ 834887 h 4223302"/>
                <a:gd name="connsiteX12" fmla="*/ 1174474 w 3420717"/>
                <a:gd name="connsiteY12" fmla="*/ 715617 h 4223302"/>
                <a:gd name="connsiteX13" fmla="*/ 1562100 w 3420717"/>
                <a:gd name="connsiteY13" fmla="*/ 685800 h 4223302"/>
                <a:gd name="connsiteX14" fmla="*/ 1919908 w 3420717"/>
                <a:gd name="connsiteY14" fmla="*/ 705678 h 4223302"/>
                <a:gd name="connsiteX15" fmla="*/ 1919908 w 3420717"/>
                <a:gd name="connsiteY15" fmla="*/ 0 h 4223302"/>
                <a:gd name="connsiteX16" fmla="*/ 0 w 3420717"/>
                <a:gd name="connsiteY16" fmla="*/ 0 h 4223302"/>
                <a:gd name="connsiteX17" fmla="*/ 9525 w 3420717"/>
                <a:gd name="connsiteY17" fmla="*/ 4223302 h 4223302"/>
                <a:gd name="connsiteX18" fmla="*/ 3420717 w 3420717"/>
                <a:gd name="connsiteY18" fmla="*/ 4204252 h 4223302"/>
                <a:gd name="connsiteX19" fmla="*/ 3420717 w 3420717"/>
                <a:gd name="connsiteY19" fmla="*/ 4084983 h 4223302"/>
                <a:gd name="connsiteX20" fmla="*/ 3420717 w 3420717"/>
                <a:gd name="connsiteY20" fmla="*/ 9939 h 4223302"/>
                <a:gd name="connsiteX21" fmla="*/ 1929848 w 3420717"/>
                <a:gd name="connsiteY21" fmla="*/ 9939 h 4223302"/>
                <a:gd name="connsiteX22" fmla="*/ 1929848 w 3420717"/>
                <a:gd name="connsiteY22" fmla="*/ 685800 h 4223302"/>
                <a:gd name="connsiteX23" fmla="*/ 2045528 w 3420717"/>
                <a:gd name="connsiteY23" fmla="*/ 756478 h 4223302"/>
                <a:gd name="connsiteX24" fmla="*/ 2112065 w 3420717"/>
                <a:gd name="connsiteY24" fmla="*/ 881546 h 4223302"/>
                <a:gd name="connsiteX25" fmla="*/ 2105439 w 3420717"/>
                <a:gd name="connsiteY25" fmla="*/ 1143276 h 4223302"/>
                <a:gd name="connsiteX0" fmla="*/ 2105439 w 3420717"/>
                <a:gd name="connsiteY0" fmla="*/ 1143276 h 4223302"/>
                <a:gd name="connsiteX1" fmla="*/ 2094395 w 3420717"/>
                <a:gd name="connsiteY1" fmla="*/ 2119796 h 4223302"/>
                <a:gd name="connsiteX2" fmla="*/ 2108200 w 3420717"/>
                <a:gd name="connsiteY2" fmla="*/ 2290970 h 4223302"/>
                <a:gd name="connsiteX3" fmla="*/ 2075898 w 3420717"/>
                <a:gd name="connsiteY3" fmla="*/ 2445854 h 4223302"/>
                <a:gd name="connsiteX4" fmla="*/ 1921289 w 3420717"/>
                <a:gd name="connsiteY4" fmla="*/ 2501072 h 4223302"/>
                <a:gd name="connsiteX5" fmla="*/ 1343439 w 3420717"/>
                <a:gd name="connsiteY5" fmla="*/ 2494722 h 4223302"/>
                <a:gd name="connsiteX6" fmla="*/ 1253987 w 3420717"/>
                <a:gd name="connsiteY6" fmla="*/ 2474844 h 4223302"/>
                <a:gd name="connsiteX7" fmla="*/ 1144656 w 3420717"/>
                <a:gd name="connsiteY7" fmla="*/ 2435087 h 4223302"/>
                <a:gd name="connsiteX8" fmla="*/ 1085021 w 3420717"/>
                <a:gd name="connsiteY8" fmla="*/ 2335696 h 4223302"/>
                <a:gd name="connsiteX9" fmla="*/ 1085021 w 3420717"/>
                <a:gd name="connsiteY9" fmla="*/ 2126974 h 4223302"/>
                <a:gd name="connsiteX10" fmla="*/ 1085021 w 3420717"/>
                <a:gd name="connsiteY10" fmla="*/ 944217 h 4223302"/>
                <a:gd name="connsiteX11" fmla="*/ 1085021 w 3420717"/>
                <a:gd name="connsiteY11" fmla="*/ 834887 h 4223302"/>
                <a:gd name="connsiteX12" fmla="*/ 1174474 w 3420717"/>
                <a:gd name="connsiteY12" fmla="*/ 715617 h 4223302"/>
                <a:gd name="connsiteX13" fmla="*/ 1562100 w 3420717"/>
                <a:gd name="connsiteY13" fmla="*/ 685800 h 4223302"/>
                <a:gd name="connsiteX14" fmla="*/ 1919908 w 3420717"/>
                <a:gd name="connsiteY14" fmla="*/ 705678 h 4223302"/>
                <a:gd name="connsiteX15" fmla="*/ 1919908 w 3420717"/>
                <a:gd name="connsiteY15" fmla="*/ 0 h 4223302"/>
                <a:gd name="connsiteX16" fmla="*/ 0 w 3420717"/>
                <a:gd name="connsiteY16" fmla="*/ 0 h 4223302"/>
                <a:gd name="connsiteX17" fmla="*/ 9525 w 3420717"/>
                <a:gd name="connsiteY17" fmla="*/ 4223302 h 4223302"/>
                <a:gd name="connsiteX18" fmla="*/ 3420717 w 3420717"/>
                <a:gd name="connsiteY18" fmla="*/ 4204252 h 4223302"/>
                <a:gd name="connsiteX19" fmla="*/ 3420717 w 3420717"/>
                <a:gd name="connsiteY19" fmla="*/ 4084983 h 4223302"/>
                <a:gd name="connsiteX20" fmla="*/ 3420717 w 3420717"/>
                <a:gd name="connsiteY20" fmla="*/ 9939 h 4223302"/>
                <a:gd name="connsiteX21" fmla="*/ 1929848 w 3420717"/>
                <a:gd name="connsiteY21" fmla="*/ 9939 h 4223302"/>
                <a:gd name="connsiteX22" fmla="*/ 1929848 w 3420717"/>
                <a:gd name="connsiteY22" fmla="*/ 685800 h 4223302"/>
                <a:gd name="connsiteX23" fmla="*/ 2045528 w 3420717"/>
                <a:gd name="connsiteY23" fmla="*/ 756478 h 4223302"/>
                <a:gd name="connsiteX24" fmla="*/ 2112065 w 3420717"/>
                <a:gd name="connsiteY24" fmla="*/ 881546 h 4223302"/>
                <a:gd name="connsiteX25" fmla="*/ 2105439 w 3420717"/>
                <a:gd name="connsiteY25" fmla="*/ 1143276 h 422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20717" h="4223302">
                  <a:moveTo>
                    <a:pt x="2105439" y="1143276"/>
                  </a:moveTo>
                  <a:lnTo>
                    <a:pt x="2094395" y="2119796"/>
                  </a:lnTo>
                  <a:lnTo>
                    <a:pt x="2108200" y="2290970"/>
                  </a:lnTo>
                  <a:lnTo>
                    <a:pt x="2075898" y="2445854"/>
                  </a:lnTo>
                  <a:lnTo>
                    <a:pt x="1921289" y="2501072"/>
                  </a:lnTo>
                  <a:lnTo>
                    <a:pt x="1343439" y="2494722"/>
                  </a:lnTo>
                  <a:lnTo>
                    <a:pt x="1253987" y="2474844"/>
                  </a:lnTo>
                  <a:lnTo>
                    <a:pt x="1144656" y="2435087"/>
                  </a:lnTo>
                  <a:lnTo>
                    <a:pt x="1085021" y="2335696"/>
                  </a:lnTo>
                  <a:lnTo>
                    <a:pt x="1085021" y="2126974"/>
                  </a:lnTo>
                  <a:lnTo>
                    <a:pt x="1085021" y="944217"/>
                  </a:lnTo>
                  <a:lnTo>
                    <a:pt x="1085021" y="834887"/>
                  </a:lnTo>
                  <a:lnTo>
                    <a:pt x="1174474" y="715617"/>
                  </a:lnTo>
                  <a:lnTo>
                    <a:pt x="1562100" y="685800"/>
                  </a:lnTo>
                  <a:lnTo>
                    <a:pt x="1919908" y="705678"/>
                  </a:lnTo>
                  <a:lnTo>
                    <a:pt x="1919908" y="0"/>
                  </a:lnTo>
                  <a:lnTo>
                    <a:pt x="0" y="0"/>
                  </a:lnTo>
                  <a:lnTo>
                    <a:pt x="9525" y="4223302"/>
                  </a:lnTo>
                  <a:lnTo>
                    <a:pt x="3420717" y="4204252"/>
                  </a:lnTo>
                  <a:lnTo>
                    <a:pt x="3420717" y="4084983"/>
                  </a:lnTo>
                  <a:lnTo>
                    <a:pt x="3420717" y="9939"/>
                  </a:lnTo>
                  <a:lnTo>
                    <a:pt x="1929848" y="9939"/>
                  </a:lnTo>
                  <a:lnTo>
                    <a:pt x="1929848" y="685800"/>
                  </a:lnTo>
                  <a:lnTo>
                    <a:pt x="2045528" y="756478"/>
                  </a:lnTo>
                  <a:lnTo>
                    <a:pt x="2112065" y="881546"/>
                  </a:lnTo>
                  <a:lnTo>
                    <a:pt x="2105439" y="1143276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Rounded Rectangle 128"/>
            <p:cNvSpPr/>
            <p:nvPr/>
          </p:nvSpPr>
          <p:spPr>
            <a:xfrm>
              <a:off x="2664068" y="529500"/>
              <a:ext cx="1004762" cy="1778447"/>
            </a:xfrm>
            <a:prstGeom prst="roundRect">
              <a:avLst/>
            </a:prstGeom>
            <a:noFill/>
            <a:ln w="635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58291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74" y="3428637"/>
            <a:ext cx="4352544" cy="2448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5" y="766004"/>
            <a:ext cx="4352544" cy="244830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507508" y="595092"/>
            <a:ext cx="2831932" cy="5337240"/>
            <a:chOff x="9391829" y="2092680"/>
            <a:chExt cx="1885552" cy="355363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829" y="2092680"/>
              <a:ext cx="1885552" cy="3553632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9994798" y="238601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660524" y="238601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9994798" y="327009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0660524" y="327009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994798" y="4145635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660524" y="4145635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9994798" y="502117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660524" y="502117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9591872" y="2574020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9591872" y="3086494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9591872" y="431268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591872" y="4825794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9848684" y="2633615"/>
              <a:ext cx="869746" cy="1519028"/>
              <a:chOff x="5530262" y="1991763"/>
              <a:chExt cx="958294" cy="1673678"/>
            </a:xfrm>
          </p:grpSpPr>
          <p:sp>
            <p:nvSpPr>
              <p:cNvPr id="76" name="TextBox 75"/>
              <p:cNvSpPr txBox="1"/>
              <p:nvPr/>
            </p:nvSpPr>
            <p:spPr>
              <a:xfrm rot="16200000">
                <a:off x="5640763" y="2245955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 rot="16200000">
                <a:off x="6042465" y="2245955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17.5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>
                <a:off x="6283964" y="1991763"/>
                <a:ext cx="0" cy="7183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5863794" y="2197247"/>
                <a:ext cx="0" cy="305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 rot="16200000">
                <a:off x="5335478" y="3201240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16200000">
                <a:off x="5756013" y="3201240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17.5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>
                <a:off x="5997512" y="2947050"/>
                <a:ext cx="0" cy="7183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5530262" y="3176493"/>
                <a:ext cx="0" cy="2811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/>
          <p:cNvSpPr txBox="1"/>
          <p:nvPr/>
        </p:nvSpPr>
        <p:spPr>
          <a:xfrm rot="16200000">
            <a:off x="4387356" y="3109824"/>
            <a:ext cx="1855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חזית חמש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88261" y="5873233"/>
            <a:ext cx="1855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מבצע סיני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7508" y="1819849"/>
            <a:ext cx="2543055" cy="166113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507508" y="3130574"/>
            <a:ext cx="2543055" cy="166113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540859" y="4449787"/>
            <a:ext cx="2509704" cy="166113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11102" y="166211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019722" y="166211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011102" y="1992437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19722" y="1992437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635055" y="2974744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643675" y="2974744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635055" y="3305071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643675" y="3305071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011102" y="4290336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019722" y="4290336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011102" y="461590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019722" y="461590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643675" y="67387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635055" y="67387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7002232" y="673870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6010196" y="673870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997479" y="3020640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005443" y="3020640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718933" y="2734104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7696680" y="2734104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7478532" y="1985723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486496" y="1985723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6024485" y="2141389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7002232" y="2141389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6717442" y="820174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7704715" y="820174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6997479" y="3296687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005443" y="3296687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6718933" y="3456138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7696680" y="3456138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6023864" y="4044933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7015900" y="4044933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7474464" y="4341822"/>
            <a:ext cx="520639" cy="99582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6482428" y="4341822"/>
            <a:ext cx="520639" cy="99582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7474464" y="4615900"/>
            <a:ext cx="520639" cy="99582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6482428" y="4615900"/>
            <a:ext cx="520639" cy="99582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522871" y="673870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7366348" y="1446225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6527122" y="673870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6370599" y="1446225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6385668" y="1986911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6526082" y="2759266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7368886" y="1986911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7514063" y="2759266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6526082" y="3302506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7514063" y="3302506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374312" y="4076634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7362293" y="4076634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6374312" y="4615900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362293" y="4615900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668102" y="673870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6680058" y="673870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7325981" y="1985064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6337937" y="1985064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7668102" y="3305071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6680058" y="3305071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7325981" y="4615900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rot="10800000">
            <a:off x="7325981" y="4044362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10800000">
            <a:off x="6337937" y="4044362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rot="10800000">
            <a:off x="7663531" y="2726994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 rot="10800000">
            <a:off x="6675487" y="2726994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rot="10800000">
            <a:off x="7321217" y="1414360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0800000">
            <a:off x="6333173" y="1414360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/>
          <p:cNvSpPr/>
          <p:nvPr/>
        </p:nvSpPr>
        <p:spPr>
          <a:xfrm>
            <a:off x="6024485" y="1407528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002232" y="1407528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7015900" y="4770991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5507508" y="2927542"/>
            <a:ext cx="502142" cy="202742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5525617" y="3295835"/>
            <a:ext cx="484033" cy="198001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49"/>
          <p:cNvSpPr/>
          <p:nvPr/>
        </p:nvSpPr>
        <p:spPr>
          <a:xfrm>
            <a:off x="8050563" y="591127"/>
            <a:ext cx="260732" cy="5329382"/>
          </a:xfrm>
          <a:custGeom>
            <a:avLst/>
            <a:gdLst>
              <a:gd name="connsiteX0" fmla="*/ 9236 w 350981"/>
              <a:gd name="connsiteY0" fmla="*/ 0 h 5329382"/>
              <a:gd name="connsiteX1" fmla="*/ 350981 w 350981"/>
              <a:gd name="connsiteY1" fmla="*/ 36946 h 5329382"/>
              <a:gd name="connsiteX2" fmla="*/ 350981 w 350981"/>
              <a:gd name="connsiteY2" fmla="*/ 5329382 h 5329382"/>
              <a:gd name="connsiteX3" fmla="*/ 55418 w 350981"/>
              <a:gd name="connsiteY3" fmla="*/ 5283200 h 5329382"/>
              <a:gd name="connsiteX4" fmla="*/ 0 w 350981"/>
              <a:gd name="connsiteY4" fmla="*/ 5264728 h 5329382"/>
              <a:gd name="connsiteX5" fmla="*/ 9236 w 350981"/>
              <a:gd name="connsiteY5" fmla="*/ 0 h 532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981" h="5329382">
                <a:moveTo>
                  <a:pt x="9236" y="0"/>
                </a:moveTo>
                <a:lnTo>
                  <a:pt x="350981" y="36946"/>
                </a:lnTo>
                <a:lnTo>
                  <a:pt x="350981" y="5329382"/>
                </a:lnTo>
                <a:lnTo>
                  <a:pt x="55418" y="5283200"/>
                </a:lnTo>
                <a:lnTo>
                  <a:pt x="0" y="5264728"/>
                </a:lnTo>
                <a:cubicBezTo>
                  <a:pt x="3079" y="3509819"/>
                  <a:pt x="6157" y="1754909"/>
                  <a:pt x="9236" y="0"/>
                </a:cubicBez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Isosceles Triangle 150"/>
          <p:cNvSpPr/>
          <p:nvPr/>
        </p:nvSpPr>
        <p:spPr>
          <a:xfrm rot="10800000">
            <a:off x="7984063" y="5954990"/>
            <a:ext cx="413773" cy="213711"/>
          </a:xfrm>
          <a:prstGeom prst="triangle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TextBox 152"/>
          <p:cNvSpPr txBox="1"/>
          <p:nvPr/>
        </p:nvSpPr>
        <p:spPr>
          <a:xfrm>
            <a:off x="7469746" y="995007"/>
            <a:ext cx="423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מתחם צפוני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כניסות לבניינים</a:t>
            </a:r>
          </a:p>
        </p:txBody>
      </p:sp>
      <p:grpSp>
        <p:nvGrpSpPr>
          <p:cNvPr id="154" name="Group 153"/>
          <p:cNvGrpSpPr/>
          <p:nvPr/>
        </p:nvGrpSpPr>
        <p:grpSpPr>
          <a:xfrm>
            <a:off x="8469607" y="1991307"/>
            <a:ext cx="3222398" cy="3978452"/>
            <a:chOff x="1573301" y="-178546"/>
            <a:chExt cx="3420717" cy="4223302"/>
          </a:xfrm>
        </p:grpSpPr>
        <p:pic>
          <p:nvPicPr>
            <p:cNvPr id="155" name="Picture 1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1631113" y="77358"/>
              <a:ext cx="3272336" cy="3930625"/>
            </a:xfrm>
            <a:prstGeom prst="rect">
              <a:avLst/>
            </a:prstGeom>
          </p:spPr>
        </p:pic>
        <p:sp>
          <p:nvSpPr>
            <p:cNvPr id="156" name="Freeform 155"/>
            <p:cNvSpPr/>
            <p:nvPr/>
          </p:nvSpPr>
          <p:spPr>
            <a:xfrm>
              <a:off x="1573301" y="-178546"/>
              <a:ext cx="3420717" cy="4223302"/>
            </a:xfrm>
            <a:custGeom>
              <a:avLst/>
              <a:gdLst>
                <a:gd name="connsiteX0" fmla="*/ 2325756 w 3230217"/>
                <a:gd name="connsiteY0" fmla="*/ 1053548 h 4204252"/>
                <a:gd name="connsiteX1" fmla="*/ 2335695 w 3230217"/>
                <a:gd name="connsiteY1" fmla="*/ 2226365 h 4204252"/>
                <a:gd name="connsiteX2" fmla="*/ 2335695 w 3230217"/>
                <a:gd name="connsiteY2" fmla="*/ 2335696 h 4204252"/>
                <a:gd name="connsiteX3" fmla="*/ 2286000 w 3230217"/>
                <a:gd name="connsiteY3" fmla="*/ 2405270 h 4204252"/>
                <a:gd name="connsiteX4" fmla="*/ 2196548 w 3230217"/>
                <a:gd name="connsiteY4" fmla="*/ 2464904 h 4204252"/>
                <a:gd name="connsiteX5" fmla="*/ 2067339 w 3230217"/>
                <a:gd name="connsiteY5" fmla="*/ 2494722 h 4204252"/>
                <a:gd name="connsiteX6" fmla="*/ 1152939 w 3230217"/>
                <a:gd name="connsiteY6" fmla="*/ 2494722 h 4204252"/>
                <a:gd name="connsiteX7" fmla="*/ 1063487 w 3230217"/>
                <a:gd name="connsiteY7" fmla="*/ 2474844 h 4204252"/>
                <a:gd name="connsiteX8" fmla="*/ 954156 w 3230217"/>
                <a:gd name="connsiteY8" fmla="*/ 2435087 h 4204252"/>
                <a:gd name="connsiteX9" fmla="*/ 894521 w 3230217"/>
                <a:gd name="connsiteY9" fmla="*/ 2335696 h 4204252"/>
                <a:gd name="connsiteX10" fmla="*/ 894521 w 3230217"/>
                <a:gd name="connsiteY10" fmla="*/ 2126974 h 4204252"/>
                <a:gd name="connsiteX11" fmla="*/ 894521 w 3230217"/>
                <a:gd name="connsiteY11" fmla="*/ 944217 h 4204252"/>
                <a:gd name="connsiteX12" fmla="*/ 894521 w 3230217"/>
                <a:gd name="connsiteY12" fmla="*/ 834887 h 4204252"/>
                <a:gd name="connsiteX13" fmla="*/ 983974 w 3230217"/>
                <a:gd name="connsiteY13" fmla="*/ 715617 h 4204252"/>
                <a:gd name="connsiteX14" fmla="*/ 1371600 w 3230217"/>
                <a:gd name="connsiteY14" fmla="*/ 685800 h 4204252"/>
                <a:gd name="connsiteX15" fmla="*/ 1729408 w 3230217"/>
                <a:gd name="connsiteY15" fmla="*/ 705678 h 4204252"/>
                <a:gd name="connsiteX16" fmla="*/ 1729408 w 3230217"/>
                <a:gd name="connsiteY16" fmla="*/ 0 h 4204252"/>
                <a:gd name="connsiteX17" fmla="*/ 0 w 3230217"/>
                <a:gd name="connsiteY17" fmla="*/ 0 h 4204252"/>
                <a:gd name="connsiteX18" fmla="*/ 0 w 3230217"/>
                <a:gd name="connsiteY18" fmla="*/ 4204252 h 4204252"/>
                <a:gd name="connsiteX19" fmla="*/ 3230217 w 3230217"/>
                <a:gd name="connsiteY19" fmla="*/ 4204252 h 4204252"/>
                <a:gd name="connsiteX20" fmla="*/ 3230217 w 3230217"/>
                <a:gd name="connsiteY20" fmla="*/ 4084983 h 4204252"/>
                <a:gd name="connsiteX21" fmla="*/ 3230217 w 3230217"/>
                <a:gd name="connsiteY21" fmla="*/ 9939 h 4204252"/>
                <a:gd name="connsiteX22" fmla="*/ 1739348 w 3230217"/>
                <a:gd name="connsiteY22" fmla="*/ 9939 h 4204252"/>
                <a:gd name="connsiteX23" fmla="*/ 1739348 w 3230217"/>
                <a:gd name="connsiteY23" fmla="*/ 685800 h 4204252"/>
                <a:gd name="connsiteX24" fmla="*/ 2077278 w 3230217"/>
                <a:gd name="connsiteY24" fmla="*/ 705678 h 4204252"/>
                <a:gd name="connsiteX25" fmla="*/ 2226365 w 3230217"/>
                <a:gd name="connsiteY25" fmla="*/ 735496 h 4204252"/>
                <a:gd name="connsiteX26" fmla="*/ 2295939 w 3230217"/>
                <a:gd name="connsiteY26" fmla="*/ 844826 h 4204252"/>
                <a:gd name="connsiteX27" fmla="*/ 2325756 w 3230217"/>
                <a:gd name="connsiteY27" fmla="*/ 1053548 h 4204252"/>
                <a:gd name="connsiteX0" fmla="*/ 2516256 w 3420717"/>
                <a:gd name="connsiteY0" fmla="*/ 1053548 h 4204252"/>
                <a:gd name="connsiteX1" fmla="*/ 2526195 w 3420717"/>
                <a:gd name="connsiteY1" fmla="*/ 2226365 h 4204252"/>
                <a:gd name="connsiteX2" fmla="*/ 2526195 w 3420717"/>
                <a:gd name="connsiteY2" fmla="*/ 2335696 h 4204252"/>
                <a:gd name="connsiteX3" fmla="*/ 2476500 w 3420717"/>
                <a:gd name="connsiteY3" fmla="*/ 2405270 h 4204252"/>
                <a:gd name="connsiteX4" fmla="*/ 2387048 w 3420717"/>
                <a:gd name="connsiteY4" fmla="*/ 2464904 h 4204252"/>
                <a:gd name="connsiteX5" fmla="*/ 2257839 w 3420717"/>
                <a:gd name="connsiteY5" fmla="*/ 2494722 h 4204252"/>
                <a:gd name="connsiteX6" fmla="*/ 1343439 w 3420717"/>
                <a:gd name="connsiteY6" fmla="*/ 2494722 h 4204252"/>
                <a:gd name="connsiteX7" fmla="*/ 1253987 w 3420717"/>
                <a:gd name="connsiteY7" fmla="*/ 2474844 h 4204252"/>
                <a:gd name="connsiteX8" fmla="*/ 1144656 w 3420717"/>
                <a:gd name="connsiteY8" fmla="*/ 2435087 h 4204252"/>
                <a:gd name="connsiteX9" fmla="*/ 1085021 w 3420717"/>
                <a:gd name="connsiteY9" fmla="*/ 2335696 h 4204252"/>
                <a:gd name="connsiteX10" fmla="*/ 1085021 w 3420717"/>
                <a:gd name="connsiteY10" fmla="*/ 2126974 h 4204252"/>
                <a:gd name="connsiteX11" fmla="*/ 1085021 w 3420717"/>
                <a:gd name="connsiteY11" fmla="*/ 944217 h 4204252"/>
                <a:gd name="connsiteX12" fmla="*/ 1085021 w 3420717"/>
                <a:gd name="connsiteY12" fmla="*/ 834887 h 4204252"/>
                <a:gd name="connsiteX13" fmla="*/ 1174474 w 3420717"/>
                <a:gd name="connsiteY13" fmla="*/ 715617 h 4204252"/>
                <a:gd name="connsiteX14" fmla="*/ 1562100 w 3420717"/>
                <a:gd name="connsiteY14" fmla="*/ 685800 h 4204252"/>
                <a:gd name="connsiteX15" fmla="*/ 1919908 w 3420717"/>
                <a:gd name="connsiteY15" fmla="*/ 705678 h 4204252"/>
                <a:gd name="connsiteX16" fmla="*/ 1919908 w 3420717"/>
                <a:gd name="connsiteY16" fmla="*/ 0 h 4204252"/>
                <a:gd name="connsiteX17" fmla="*/ 0 w 3420717"/>
                <a:gd name="connsiteY17" fmla="*/ 0 h 4204252"/>
                <a:gd name="connsiteX18" fmla="*/ 190500 w 3420717"/>
                <a:gd name="connsiteY18" fmla="*/ 4204252 h 4204252"/>
                <a:gd name="connsiteX19" fmla="*/ 3420717 w 3420717"/>
                <a:gd name="connsiteY19" fmla="*/ 4204252 h 4204252"/>
                <a:gd name="connsiteX20" fmla="*/ 3420717 w 3420717"/>
                <a:gd name="connsiteY20" fmla="*/ 4084983 h 4204252"/>
                <a:gd name="connsiteX21" fmla="*/ 3420717 w 3420717"/>
                <a:gd name="connsiteY21" fmla="*/ 9939 h 4204252"/>
                <a:gd name="connsiteX22" fmla="*/ 1929848 w 3420717"/>
                <a:gd name="connsiteY22" fmla="*/ 9939 h 4204252"/>
                <a:gd name="connsiteX23" fmla="*/ 1929848 w 3420717"/>
                <a:gd name="connsiteY23" fmla="*/ 685800 h 4204252"/>
                <a:gd name="connsiteX24" fmla="*/ 2267778 w 3420717"/>
                <a:gd name="connsiteY24" fmla="*/ 705678 h 4204252"/>
                <a:gd name="connsiteX25" fmla="*/ 2416865 w 3420717"/>
                <a:gd name="connsiteY25" fmla="*/ 735496 h 4204252"/>
                <a:gd name="connsiteX26" fmla="*/ 2486439 w 3420717"/>
                <a:gd name="connsiteY26" fmla="*/ 844826 h 4204252"/>
                <a:gd name="connsiteX27" fmla="*/ 2516256 w 3420717"/>
                <a:gd name="connsiteY27" fmla="*/ 1053548 h 420425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267778 w 3420717"/>
                <a:gd name="connsiteY24" fmla="*/ 705678 h 4223302"/>
                <a:gd name="connsiteX25" fmla="*/ 2416865 w 3420717"/>
                <a:gd name="connsiteY25" fmla="*/ 73549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416865 w 3420717"/>
                <a:gd name="connsiteY25" fmla="*/ 73549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27" fmla="*/ 2516256 w 3420717"/>
                <a:gd name="connsiteY27" fmla="*/ 1053548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114550 w 3420717"/>
                <a:gd name="connsiteY3" fmla="*/ 229732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094395 w 3420717"/>
                <a:gd name="connsiteY2" fmla="*/ 2119796 h 4223302"/>
                <a:gd name="connsiteX3" fmla="*/ 2114550 w 3420717"/>
                <a:gd name="connsiteY3" fmla="*/ 229732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094395 w 3420717"/>
                <a:gd name="connsiteY1" fmla="*/ 2119796 h 4223302"/>
                <a:gd name="connsiteX2" fmla="*/ 2114550 w 3420717"/>
                <a:gd name="connsiteY2" fmla="*/ 2297320 h 4223302"/>
                <a:gd name="connsiteX3" fmla="*/ 2075898 w 3420717"/>
                <a:gd name="connsiteY3" fmla="*/ 2445854 h 4223302"/>
                <a:gd name="connsiteX4" fmla="*/ 1921289 w 3420717"/>
                <a:gd name="connsiteY4" fmla="*/ 2501072 h 4223302"/>
                <a:gd name="connsiteX5" fmla="*/ 1343439 w 3420717"/>
                <a:gd name="connsiteY5" fmla="*/ 2494722 h 4223302"/>
                <a:gd name="connsiteX6" fmla="*/ 1253987 w 3420717"/>
                <a:gd name="connsiteY6" fmla="*/ 2474844 h 4223302"/>
                <a:gd name="connsiteX7" fmla="*/ 1144656 w 3420717"/>
                <a:gd name="connsiteY7" fmla="*/ 2435087 h 4223302"/>
                <a:gd name="connsiteX8" fmla="*/ 1085021 w 3420717"/>
                <a:gd name="connsiteY8" fmla="*/ 2335696 h 4223302"/>
                <a:gd name="connsiteX9" fmla="*/ 1085021 w 3420717"/>
                <a:gd name="connsiteY9" fmla="*/ 2126974 h 4223302"/>
                <a:gd name="connsiteX10" fmla="*/ 1085021 w 3420717"/>
                <a:gd name="connsiteY10" fmla="*/ 944217 h 4223302"/>
                <a:gd name="connsiteX11" fmla="*/ 1085021 w 3420717"/>
                <a:gd name="connsiteY11" fmla="*/ 834887 h 4223302"/>
                <a:gd name="connsiteX12" fmla="*/ 1174474 w 3420717"/>
                <a:gd name="connsiteY12" fmla="*/ 715617 h 4223302"/>
                <a:gd name="connsiteX13" fmla="*/ 1562100 w 3420717"/>
                <a:gd name="connsiteY13" fmla="*/ 685800 h 4223302"/>
                <a:gd name="connsiteX14" fmla="*/ 1919908 w 3420717"/>
                <a:gd name="connsiteY14" fmla="*/ 705678 h 4223302"/>
                <a:gd name="connsiteX15" fmla="*/ 1919908 w 3420717"/>
                <a:gd name="connsiteY15" fmla="*/ 0 h 4223302"/>
                <a:gd name="connsiteX16" fmla="*/ 0 w 3420717"/>
                <a:gd name="connsiteY16" fmla="*/ 0 h 4223302"/>
                <a:gd name="connsiteX17" fmla="*/ 9525 w 3420717"/>
                <a:gd name="connsiteY17" fmla="*/ 4223302 h 4223302"/>
                <a:gd name="connsiteX18" fmla="*/ 3420717 w 3420717"/>
                <a:gd name="connsiteY18" fmla="*/ 4204252 h 4223302"/>
                <a:gd name="connsiteX19" fmla="*/ 3420717 w 3420717"/>
                <a:gd name="connsiteY19" fmla="*/ 4084983 h 4223302"/>
                <a:gd name="connsiteX20" fmla="*/ 3420717 w 3420717"/>
                <a:gd name="connsiteY20" fmla="*/ 9939 h 4223302"/>
                <a:gd name="connsiteX21" fmla="*/ 1929848 w 3420717"/>
                <a:gd name="connsiteY21" fmla="*/ 9939 h 4223302"/>
                <a:gd name="connsiteX22" fmla="*/ 1929848 w 3420717"/>
                <a:gd name="connsiteY22" fmla="*/ 685800 h 4223302"/>
                <a:gd name="connsiteX23" fmla="*/ 2045528 w 3420717"/>
                <a:gd name="connsiteY23" fmla="*/ 756478 h 4223302"/>
                <a:gd name="connsiteX24" fmla="*/ 2112065 w 3420717"/>
                <a:gd name="connsiteY24" fmla="*/ 881546 h 4223302"/>
                <a:gd name="connsiteX25" fmla="*/ 2105439 w 3420717"/>
                <a:gd name="connsiteY25" fmla="*/ 1143276 h 4223302"/>
                <a:gd name="connsiteX0" fmla="*/ 2105439 w 3420717"/>
                <a:gd name="connsiteY0" fmla="*/ 1143276 h 4223302"/>
                <a:gd name="connsiteX1" fmla="*/ 2094395 w 3420717"/>
                <a:gd name="connsiteY1" fmla="*/ 2119796 h 4223302"/>
                <a:gd name="connsiteX2" fmla="*/ 2108200 w 3420717"/>
                <a:gd name="connsiteY2" fmla="*/ 2290970 h 4223302"/>
                <a:gd name="connsiteX3" fmla="*/ 2075898 w 3420717"/>
                <a:gd name="connsiteY3" fmla="*/ 2445854 h 4223302"/>
                <a:gd name="connsiteX4" fmla="*/ 1921289 w 3420717"/>
                <a:gd name="connsiteY4" fmla="*/ 2501072 h 4223302"/>
                <a:gd name="connsiteX5" fmla="*/ 1343439 w 3420717"/>
                <a:gd name="connsiteY5" fmla="*/ 2494722 h 4223302"/>
                <a:gd name="connsiteX6" fmla="*/ 1253987 w 3420717"/>
                <a:gd name="connsiteY6" fmla="*/ 2474844 h 4223302"/>
                <a:gd name="connsiteX7" fmla="*/ 1144656 w 3420717"/>
                <a:gd name="connsiteY7" fmla="*/ 2435087 h 4223302"/>
                <a:gd name="connsiteX8" fmla="*/ 1085021 w 3420717"/>
                <a:gd name="connsiteY8" fmla="*/ 2335696 h 4223302"/>
                <a:gd name="connsiteX9" fmla="*/ 1085021 w 3420717"/>
                <a:gd name="connsiteY9" fmla="*/ 2126974 h 4223302"/>
                <a:gd name="connsiteX10" fmla="*/ 1085021 w 3420717"/>
                <a:gd name="connsiteY10" fmla="*/ 944217 h 4223302"/>
                <a:gd name="connsiteX11" fmla="*/ 1085021 w 3420717"/>
                <a:gd name="connsiteY11" fmla="*/ 834887 h 4223302"/>
                <a:gd name="connsiteX12" fmla="*/ 1174474 w 3420717"/>
                <a:gd name="connsiteY12" fmla="*/ 715617 h 4223302"/>
                <a:gd name="connsiteX13" fmla="*/ 1562100 w 3420717"/>
                <a:gd name="connsiteY13" fmla="*/ 685800 h 4223302"/>
                <a:gd name="connsiteX14" fmla="*/ 1919908 w 3420717"/>
                <a:gd name="connsiteY14" fmla="*/ 705678 h 4223302"/>
                <a:gd name="connsiteX15" fmla="*/ 1919908 w 3420717"/>
                <a:gd name="connsiteY15" fmla="*/ 0 h 4223302"/>
                <a:gd name="connsiteX16" fmla="*/ 0 w 3420717"/>
                <a:gd name="connsiteY16" fmla="*/ 0 h 4223302"/>
                <a:gd name="connsiteX17" fmla="*/ 9525 w 3420717"/>
                <a:gd name="connsiteY17" fmla="*/ 4223302 h 4223302"/>
                <a:gd name="connsiteX18" fmla="*/ 3420717 w 3420717"/>
                <a:gd name="connsiteY18" fmla="*/ 4204252 h 4223302"/>
                <a:gd name="connsiteX19" fmla="*/ 3420717 w 3420717"/>
                <a:gd name="connsiteY19" fmla="*/ 4084983 h 4223302"/>
                <a:gd name="connsiteX20" fmla="*/ 3420717 w 3420717"/>
                <a:gd name="connsiteY20" fmla="*/ 9939 h 4223302"/>
                <a:gd name="connsiteX21" fmla="*/ 1929848 w 3420717"/>
                <a:gd name="connsiteY21" fmla="*/ 9939 h 4223302"/>
                <a:gd name="connsiteX22" fmla="*/ 1929848 w 3420717"/>
                <a:gd name="connsiteY22" fmla="*/ 685800 h 4223302"/>
                <a:gd name="connsiteX23" fmla="*/ 2045528 w 3420717"/>
                <a:gd name="connsiteY23" fmla="*/ 756478 h 4223302"/>
                <a:gd name="connsiteX24" fmla="*/ 2112065 w 3420717"/>
                <a:gd name="connsiteY24" fmla="*/ 881546 h 4223302"/>
                <a:gd name="connsiteX25" fmla="*/ 2105439 w 3420717"/>
                <a:gd name="connsiteY25" fmla="*/ 1143276 h 422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20717" h="4223302">
                  <a:moveTo>
                    <a:pt x="2105439" y="1143276"/>
                  </a:moveTo>
                  <a:lnTo>
                    <a:pt x="2094395" y="2119796"/>
                  </a:lnTo>
                  <a:lnTo>
                    <a:pt x="2108200" y="2290970"/>
                  </a:lnTo>
                  <a:lnTo>
                    <a:pt x="2075898" y="2445854"/>
                  </a:lnTo>
                  <a:lnTo>
                    <a:pt x="1921289" y="2501072"/>
                  </a:lnTo>
                  <a:lnTo>
                    <a:pt x="1343439" y="2494722"/>
                  </a:lnTo>
                  <a:lnTo>
                    <a:pt x="1253987" y="2474844"/>
                  </a:lnTo>
                  <a:lnTo>
                    <a:pt x="1144656" y="2435087"/>
                  </a:lnTo>
                  <a:lnTo>
                    <a:pt x="1085021" y="2335696"/>
                  </a:lnTo>
                  <a:lnTo>
                    <a:pt x="1085021" y="2126974"/>
                  </a:lnTo>
                  <a:lnTo>
                    <a:pt x="1085021" y="944217"/>
                  </a:lnTo>
                  <a:lnTo>
                    <a:pt x="1085021" y="834887"/>
                  </a:lnTo>
                  <a:lnTo>
                    <a:pt x="1174474" y="715617"/>
                  </a:lnTo>
                  <a:lnTo>
                    <a:pt x="1562100" y="685800"/>
                  </a:lnTo>
                  <a:lnTo>
                    <a:pt x="1919908" y="705678"/>
                  </a:lnTo>
                  <a:lnTo>
                    <a:pt x="1919908" y="0"/>
                  </a:lnTo>
                  <a:lnTo>
                    <a:pt x="0" y="0"/>
                  </a:lnTo>
                  <a:lnTo>
                    <a:pt x="9525" y="4223302"/>
                  </a:lnTo>
                  <a:lnTo>
                    <a:pt x="3420717" y="4204252"/>
                  </a:lnTo>
                  <a:lnTo>
                    <a:pt x="3420717" y="4084983"/>
                  </a:lnTo>
                  <a:lnTo>
                    <a:pt x="3420717" y="9939"/>
                  </a:lnTo>
                  <a:lnTo>
                    <a:pt x="1929848" y="9939"/>
                  </a:lnTo>
                  <a:lnTo>
                    <a:pt x="1929848" y="685800"/>
                  </a:lnTo>
                  <a:lnTo>
                    <a:pt x="2045528" y="756478"/>
                  </a:lnTo>
                  <a:lnTo>
                    <a:pt x="2112065" y="881546"/>
                  </a:lnTo>
                  <a:lnTo>
                    <a:pt x="2105439" y="1143276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Rounded Rectangle 156"/>
            <p:cNvSpPr/>
            <p:nvPr/>
          </p:nvSpPr>
          <p:spPr>
            <a:xfrm>
              <a:off x="2664068" y="529500"/>
              <a:ext cx="1004762" cy="1778447"/>
            </a:xfrm>
            <a:prstGeom prst="roundRect">
              <a:avLst/>
            </a:prstGeom>
            <a:noFill/>
            <a:ln w="635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34" name="Straight Arrow Connector 133"/>
          <p:cNvCxnSpPr/>
          <p:nvPr/>
        </p:nvCxnSpPr>
        <p:spPr>
          <a:xfrm>
            <a:off x="6442945" y="4615900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>
            <a:off x="5909545" y="4615900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177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507509" y="595092"/>
            <a:ext cx="2831932" cy="5337240"/>
            <a:chOff x="9391829" y="2092680"/>
            <a:chExt cx="1885552" cy="355363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829" y="2092680"/>
              <a:ext cx="1885552" cy="3553632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9994798" y="238601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660524" y="238601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9994798" y="327009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0660524" y="327009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994798" y="4145635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660524" y="4145635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9994798" y="502117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660524" y="5021173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9591872" y="2574020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9591872" y="3086494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9591872" y="4312687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591872" y="4825794"/>
              <a:ext cx="125515" cy="271462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9848684" y="2633615"/>
              <a:ext cx="869746" cy="1519028"/>
              <a:chOff x="5530262" y="1991763"/>
              <a:chExt cx="958294" cy="1673678"/>
            </a:xfrm>
          </p:grpSpPr>
          <p:sp>
            <p:nvSpPr>
              <p:cNvPr id="76" name="TextBox 75"/>
              <p:cNvSpPr txBox="1"/>
              <p:nvPr/>
            </p:nvSpPr>
            <p:spPr>
              <a:xfrm rot="16200000">
                <a:off x="5640763" y="2245955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 rot="16200000">
                <a:off x="6042465" y="2245955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17.5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>
                <a:off x="6283964" y="1991763"/>
                <a:ext cx="0" cy="7183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5863794" y="2197247"/>
                <a:ext cx="0" cy="305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 rot="16200000">
                <a:off x="5335478" y="3201240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16200000">
                <a:off x="5756013" y="3201240"/>
                <a:ext cx="6459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000" dirty="0">
                    <a:latin typeface="Arial Narrow" panose="020B0606020202030204" pitchFamily="34" charset="0"/>
                  </a:rPr>
                  <a:t>17.5</a:t>
                </a:r>
                <a:endParaRPr lang="en-GB" sz="10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>
                <a:off x="5997512" y="2947050"/>
                <a:ext cx="0" cy="7183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5530262" y="3176493"/>
                <a:ext cx="0" cy="2811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/>
          <p:cNvSpPr txBox="1"/>
          <p:nvPr/>
        </p:nvSpPr>
        <p:spPr>
          <a:xfrm rot="16200000">
            <a:off x="4387357" y="3109824"/>
            <a:ext cx="1855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חזית חמש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88262" y="5873233"/>
            <a:ext cx="1855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מבצע סיני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7509" y="1819849"/>
            <a:ext cx="2543055" cy="166113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507509" y="3130574"/>
            <a:ext cx="2543055" cy="166113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540860" y="4449787"/>
            <a:ext cx="2509704" cy="166113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11103" y="166211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019723" y="166211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011103" y="1992437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19723" y="1992437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635056" y="2974744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643676" y="2974744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635056" y="3305071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643676" y="3305071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011103" y="4290336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019723" y="4290336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011103" y="461590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019723" y="461590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635056" y="5611262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643676" y="67387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635056" y="673870"/>
            <a:ext cx="353794" cy="146304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7002233" y="673870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6010197" y="673870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997480" y="3020640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005444" y="3020640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718934" y="2734104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7696681" y="2734104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7478533" y="1985723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486497" y="1985723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6024486" y="2141389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7002233" y="2141389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6717443" y="820174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7704716" y="820174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6997480" y="3296687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005444" y="3296687"/>
            <a:ext cx="520639" cy="105171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6718934" y="3456138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7696681" y="3456138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6023865" y="4044933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7015901" y="4044933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7474465" y="4341822"/>
            <a:ext cx="520639" cy="99582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6482429" y="4341822"/>
            <a:ext cx="520639" cy="99582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7474465" y="4615900"/>
            <a:ext cx="520639" cy="99582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6482429" y="4615900"/>
            <a:ext cx="520639" cy="99582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6713336" y="5363789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7002232" y="5651662"/>
            <a:ext cx="520639" cy="99582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7700887" y="5356674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522872" y="673870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7366349" y="1446225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6527123" y="673870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6370600" y="1446225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6385669" y="1986911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6526083" y="2759266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7368887" y="1986911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7514064" y="2759266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6526083" y="3302506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7514064" y="3302506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374313" y="4076634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7362294" y="4076634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6374313" y="4615900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362294" y="4615900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6482429" y="5386070"/>
            <a:ext cx="161222" cy="22312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519448" y="5386070"/>
            <a:ext cx="112184" cy="361782"/>
          </a:xfrm>
          <a:prstGeom prst="rect">
            <a:avLst/>
          </a:prstGeom>
          <a:solidFill>
            <a:srgbClr val="EFC82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668103" y="673870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6680059" y="673870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7325982" y="1985064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6337938" y="1985064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7668103" y="3305071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6680059" y="3305071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7325982" y="4615900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rot="10800000">
            <a:off x="7668103" y="5363512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rot="10800000">
            <a:off x="6680059" y="5363512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rot="10800000">
            <a:off x="7325982" y="4044362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10800000">
            <a:off x="6337938" y="4044362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rot="10800000">
            <a:off x="7663532" y="2726994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 rot="10800000">
            <a:off x="6675488" y="2726994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rot="10800000">
            <a:off x="7321218" y="1414360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0800000">
            <a:off x="6333174" y="1414360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5559910" y="1033463"/>
            <a:ext cx="442912" cy="671512"/>
          </a:xfrm>
          <a:custGeom>
            <a:avLst/>
            <a:gdLst>
              <a:gd name="connsiteX0" fmla="*/ 442912 w 442912"/>
              <a:gd name="connsiteY0" fmla="*/ 0 h 671512"/>
              <a:gd name="connsiteX1" fmla="*/ 0 w 442912"/>
              <a:gd name="connsiteY1" fmla="*/ 0 h 671512"/>
              <a:gd name="connsiteX2" fmla="*/ 0 w 442912"/>
              <a:gd name="connsiteY2" fmla="*/ 671512 h 671512"/>
              <a:gd name="connsiteX3" fmla="*/ 214312 w 442912"/>
              <a:gd name="connsiteY3" fmla="*/ 671512 h 671512"/>
              <a:gd name="connsiteX4" fmla="*/ 214312 w 442912"/>
              <a:gd name="connsiteY4" fmla="*/ 247650 h 671512"/>
              <a:gd name="connsiteX5" fmla="*/ 442912 w 442912"/>
              <a:gd name="connsiteY5" fmla="*/ 247650 h 671512"/>
              <a:gd name="connsiteX6" fmla="*/ 442912 w 442912"/>
              <a:gd name="connsiteY6" fmla="*/ 0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912" h="671512">
                <a:moveTo>
                  <a:pt x="442912" y="0"/>
                </a:moveTo>
                <a:lnTo>
                  <a:pt x="0" y="0"/>
                </a:lnTo>
                <a:lnTo>
                  <a:pt x="0" y="671512"/>
                </a:lnTo>
                <a:lnTo>
                  <a:pt x="214312" y="671512"/>
                </a:lnTo>
                <a:lnTo>
                  <a:pt x="214312" y="247650"/>
                </a:lnTo>
                <a:lnTo>
                  <a:pt x="442912" y="247650"/>
                </a:lnTo>
                <a:lnTo>
                  <a:pt x="442912" y="0"/>
                </a:lnTo>
                <a:close/>
              </a:path>
            </a:pathLst>
          </a:custGeom>
          <a:solidFill>
            <a:srgbClr val="EAC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555147" y="2076450"/>
            <a:ext cx="447675" cy="819150"/>
          </a:xfrm>
          <a:custGeom>
            <a:avLst/>
            <a:gdLst>
              <a:gd name="connsiteX0" fmla="*/ 223838 w 447675"/>
              <a:gd name="connsiteY0" fmla="*/ 0 h 819150"/>
              <a:gd name="connsiteX1" fmla="*/ 223838 w 447675"/>
              <a:gd name="connsiteY1" fmla="*/ 433388 h 819150"/>
              <a:gd name="connsiteX2" fmla="*/ 447675 w 447675"/>
              <a:gd name="connsiteY2" fmla="*/ 433388 h 819150"/>
              <a:gd name="connsiteX3" fmla="*/ 447675 w 447675"/>
              <a:gd name="connsiteY3" fmla="*/ 819150 h 819150"/>
              <a:gd name="connsiteX4" fmla="*/ 0 w 447675"/>
              <a:gd name="connsiteY4" fmla="*/ 819150 h 819150"/>
              <a:gd name="connsiteX5" fmla="*/ 0 w 447675"/>
              <a:gd name="connsiteY5" fmla="*/ 4763 h 819150"/>
              <a:gd name="connsiteX6" fmla="*/ 223838 w 447675"/>
              <a:gd name="connsiteY6" fmla="*/ 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675" h="819150">
                <a:moveTo>
                  <a:pt x="223838" y="0"/>
                </a:moveTo>
                <a:lnTo>
                  <a:pt x="223838" y="433388"/>
                </a:lnTo>
                <a:lnTo>
                  <a:pt x="447675" y="433388"/>
                </a:lnTo>
                <a:lnTo>
                  <a:pt x="447675" y="819150"/>
                </a:lnTo>
                <a:lnTo>
                  <a:pt x="0" y="819150"/>
                </a:lnTo>
                <a:lnTo>
                  <a:pt x="0" y="4763"/>
                </a:lnTo>
                <a:lnTo>
                  <a:pt x="223838" y="0"/>
                </a:lnTo>
                <a:close/>
              </a:path>
            </a:pathLst>
          </a:custGeom>
          <a:solidFill>
            <a:srgbClr val="EAC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550385" y="3533775"/>
            <a:ext cx="457200" cy="809625"/>
          </a:xfrm>
          <a:custGeom>
            <a:avLst/>
            <a:gdLst>
              <a:gd name="connsiteX0" fmla="*/ 457200 w 457200"/>
              <a:gd name="connsiteY0" fmla="*/ 0 h 809625"/>
              <a:gd name="connsiteX1" fmla="*/ 457200 w 457200"/>
              <a:gd name="connsiteY1" fmla="*/ 385763 h 809625"/>
              <a:gd name="connsiteX2" fmla="*/ 233362 w 457200"/>
              <a:gd name="connsiteY2" fmla="*/ 385763 h 809625"/>
              <a:gd name="connsiteX3" fmla="*/ 233362 w 457200"/>
              <a:gd name="connsiteY3" fmla="*/ 809625 h 809625"/>
              <a:gd name="connsiteX4" fmla="*/ 0 w 457200"/>
              <a:gd name="connsiteY4" fmla="*/ 809625 h 809625"/>
              <a:gd name="connsiteX5" fmla="*/ 0 w 457200"/>
              <a:gd name="connsiteY5" fmla="*/ 0 h 809625"/>
              <a:gd name="connsiteX6" fmla="*/ 457200 w 457200"/>
              <a:gd name="connsiteY6" fmla="*/ 0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" h="809625">
                <a:moveTo>
                  <a:pt x="457200" y="0"/>
                </a:moveTo>
                <a:lnTo>
                  <a:pt x="457200" y="385763"/>
                </a:lnTo>
                <a:lnTo>
                  <a:pt x="233362" y="385763"/>
                </a:lnTo>
                <a:lnTo>
                  <a:pt x="233362" y="809625"/>
                </a:lnTo>
                <a:lnTo>
                  <a:pt x="0" y="809625"/>
                </a:lnTo>
                <a:lnTo>
                  <a:pt x="0" y="0"/>
                </a:lnTo>
                <a:lnTo>
                  <a:pt x="457200" y="0"/>
                </a:lnTo>
                <a:close/>
              </a:path>
            </a:pathLst>
          </a:custGeom>
          <a:solidFill>
            <a:srgbClr val="EAC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6024486" y="1407528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7002233" y="1407528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015901" y="4770991"/>
            <a:ext cx="288897" cy="245403"/>
          </a:xfrm>
          <a:prstGeom prst="rect">
            <a:avLst/>
          </a:prstGeom>
          <a:solidFill>
            <a:srgbClr val="278537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5507509" y="2927542"/>
            <a:ext cx="502142" cy="202742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5525618" y="3295835"/>
            <a:ext cx="484033" cy="198001"/>
          </a:xfrm>
          <a:prstGeom prst="rect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49"/>
          <p:cNvSpPr/>
          <p:nvPr/>
        </p:nvSpPr>
        <p:spPr>
          <a:xfrm>
            <a:off x="8050564" y="591127"/>
            <a:ext cx="260732" cy="5329382"/>
          </a:xfrm>
          <a:custGeom>
            <a:avLst/>
            <a:gdLst>
              <a:gd name="connsiteX0" fmla="*/ 9236 w 350981"/>
              <a:gd name="connsiteY0" fmla="*/ 0 h 5329382"/>
              <a:gd name="connsiteX1" fmla="*/ 350981 w 350981"/>
              <a:gd name="connsiteY1" fmla="*/ 36946 h 5329382"/>
              <a:gd name="connsiteX2" fmla="*/ 350981 w 350981"/>
              <a:gd name="connsiteY2" fmla="*/ 5329382 h 5329382"/>
              <a:gd name="connsiteX3" fmla="*/ 55418 w 350981"/>
              <a:gd name="connsiteY3" fmla="*/ 5283200 h 5329382"/>
              <a:gd name="connsiteX4" fmla="*/ 0 w 350981"/>
              <a:gd name="connsiteY4" fmla="*/ 5264728 h 5329382"/>
              <a:gd name="connsiteX5" fmla="*/ 9236 w 350981"/>
              <a:gd name="connsiteY5" fmla="*/ 0 h 532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981" h="5329382">
                <a:moveTo>
                  <a:pt x="9236" y="0"/>
                </a:moveTo>
                <a:lnTo>
                  <a:pt x="350981" y="36946"/>
                </a:lnTo>
                <a:lnTo>
                  <a:pt x="350981" y="5329382"/>
                </a:lnTo>
                <a:lnTo>
                  <a:pt x="55418" y="5283200"/>
                </a:lnTo>
                <a:lnTo>
                  <a:pt x="0" y="5264728"/>
                </a:lnTo>
                <a:cubicBezTo>
                  <a:pt x="3079" y="3509819"/>
                  <a:pt x="6157" y="1754909"/>
                  <a:pt x="9236" y="0"/>
                </a:cubicBez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/>
          <p:cNvSpPr/>
          <p:nvPr/>
        </p:nvSpPr>
        <p:spPr>
          <a:xfrm rot="10800000">
            <a:off x="7984064" y="5954990"/>
            <a:ext cx="413773" cy="213711"/>
          </a:xfrm>
          <a:prstGeom prst="triangle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5" y="1934251"/>
            <a:ext cx="4382822" cy="2921168"/>
          </a:xfrm>
          <a:prstGeom prst="rect">
            <a:avLst/>
          </a:prstGeom>
        </p:spPr>
      </p:pic>
      <p:sp>
        <p:nvSpPr>
          <p:cNvPr id="159" name="TextBox 158"/>
          <p:cNvSpPr txBox="1"/>
          <p:nvPr/>
        </p:nvSpPr>
        <p:spPr>
          <a:xfrm>
            <a:off x="591455" y="4861917"/>
            <a:ext cx="4377016" cy="61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מסחר ושירותים שכונתיים נגישים:</a:t>
            </a:r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מרפאה, דואר, בנק, מכולת, סופרמרקט, מספרה, מרפאה וטרינרית, מאפיה, בית קפה, בית מרקחת 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7469746" y="995007"/>
            <a:ext cx="423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מתחם צפוני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חזיתות וכיכרות למסחר</a:t>
            </a:r>
          </a:p>
        </p:txBody>
      </p:sp>
      <p:grpSp>
        <p:nvGrpSpPr>
          <p:cNvPr id="147" name="Group 146"/>
          <p:cNvGrpSpPr/>
          <p:nvPr/>
        </p:nvGrpSpPr>
        <p:grpSpPr>
          <a:xfrm>
            <a:off x="8469607" y="1991307"/>
            <a:ext cx="3222398" cy="3978452"/>
            <a:chOff x="1573301" y="-178546"/>
            <a:chExt cx="3420717" cy="4223302"/>
          </a:xfrm>
        </p:grpSpPr>
        <p:pic>
          <p:nvPicPr>
            <p:cNvPr id="151" name="Picture 1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1631113" y="77358"/>
              <a:ext cx="3272336" cy="3930625"/>
            </a:xfrm>
            <a:prstGeom prst="rect">
              <a:avLst/>
            </a:prstGeom>
          </p:spPr>
        </p:pic>
        <p:sp>
          <p:nvSpPr>
            <p:cNvPr id="152" name="Freeform 151"/>
            <p:cNvSpPr/>
            <p:nvPr/>
          </p:nvSpPr>
          <p:spPr>
            <a:xfrm>
              <a:off x="1573301" y="-178546"/>
              <a:ext cx="3420717" cy="4223302"/>
            </a:xfrm>
            <a:custGeom>
              <a:avLst/>
              <a:gdLst>
                <a:gd name="connsiteX0" fmla="*/ 2325756 w 3230217"/>
                <a:gd name="connsiteY0" fmla="*/ 1053548 h 4204252"/>
                <a:gd name="connsiteX1" fmla="*/ 2335695 w 3230217"/>
                <a:gd name="connsiteY1" fmla="*/ 2226365 h 4204252"/>
                <a:gd name="connsiteX2" fmla="*/ 2335695 w 3230217"/>
                <a:gd name="connsiteY2" fmla="*/ 2335696 h 4204252"/>
                <a:gd name="connsiteX3" fmla="*/ 2286000 w 3230217"/>
                <a:gd name="connsiteY3" fmla="*/ 2405270 h 4204252"/>
                <a:gd name="connsiteX4" fmla="*/ 2196548 w 3230217"/>
                <a:gd name="connsiteY4" fmla="*/ 2464904 h 4204252"/>
                <a:gd name="connsiteX5" fmla="*/ 2067339 w 3230217"/>
                <a:gd name="connsiteY5" fmla="*/ 2494722 h 4204252"/>
                <a:gd name="connsiteX6" fmla="*/ 1152939 w 3230217"/>
                <a:gd name="connsiteY6" fmla="*/ 2494722 h 4204252"/>
                <a:gd name="connsiteX7" fmla="*/ 1063487 w 3230217"/>
                <a:gd name="connsiteY7" fmla="*/ 2474844 h 4204252"/>
                <a:gd name="connsiteX8" fmla="*/ 954156 w 3230217"/>
                <a:gd name="connsiteY8" fmla="*/ 2435087 h 4204252"/>
                <a:gd name="connsiteX9" fmla="*/ 894521 w 3230217"/>
                <a:gd name="connsiteY9" fmla="*/ 2335696 h 4204252"/>
                <a:gd name="connsiteX10" fmla="*/ 894521 w 3230217"/>
                <a:gd name="connsiteY10" fmla="*/ 2126974 h 4204252"/>
                <a:gd name="connsiteX11" fmla="*/ 894521 w 3230217"/>
                <a:gd name="connsiteY11" fmla="*/ 944217 h 4204252"/>
                <a:gd name="connsiteX12" fmla="*/ 894521 w 3230217"/>
                <a:gd name="connsiteY12" fmla="*/ 834887 h 4204252"/>
                <a:gd name="connsiteX13" fmla="*/ 983974 w 3230217"/>
                <a:gd name="connsiteY13" fmla="*/ 715617 h 4204252"/>
                <a:gd name="connsiteX14" fmla="*/ 1371600 w 3230217"/>
                <a:gd name="connsiteY14" fmla="*/ 685800 h 4204252"/>
                <a:gd name="connsiteX15" fmla="*/ 1729408 w 3230217"/>
                <a:gd name="connsiteY15" fmla="*/ 705678 h 4204252"/>
                <a:gd name="connsiteX16" fmla="*/ 1729408 w 3230217"/>
                <a:gd name="connsiteY16" fmla="*/ 0 h 4204252"/>
                <a:gd name="connsiteX17" fmla="*/ 0 w 3230217"/>
                <a:gd name="connsiteY17" fmla="*/ 0 h 4204252"/>
                <a:gd name="connsiteX18" fmla="*/ 0 w 3230217"/>
                <a:gd name="connsiteY18" fmla="*/ 4204252 h 4204252"/>
                <a:gd name="connsiteX19" fmla="*/ 3230217 w 3230217"/>
                <a:gd name="connsiteY19" fmla="*/ 4204252 h 4204252"/>
                <a:gd name="connsiteX20" fmla="*/ 3230217 w 3230217"/>
                <a:gd name="connsiteY20" fmla="*/ 4084983 h 4204252"/>
                <a:gd name="connsiteX21" fmla="*/ 3230217 w 3230217"/>
                <a:gd name="connsiteY21" fmla="*/ 9939 h 4204252"/>
                <a:gd name="connsiteX22" fmla="*/ 1739348 w 3230217"/>
                <a:gd name="connsiteY22" fmla="*/ 9939 h 4204252"/>
                <a:gd name="connsiteX23" fmla="*/ 1739348 w 3230217"/>
                <a:gd name="connsiteY23" fmla="*/ 685800 h 4204252"/>
                <a:gd name="connsiteX24" fmla="*/ 2077278 w 3230217"/>
                <a:gd name="connsiteY24" fmla="*/ 705678 h 4204252"/>
                <a:gd name="connsiteX25" fmla="*/ 2226365 w 3230217"/>
                <a:gd name="connsiteY25" fmla="*/ 735496 h 4204252"/>
                <a:gd name="connsiteX26" fmla="*/ 2295939 w 3230217"/>
                <a:gd name="connsiteY26" fmla="*/ 844826 h 4204252"/>
                <a:gd name="connsiteX27" fmla="*/ 2325756 w 3230217"/>
                <a:gd name="connsiteY27" fmla="*/ 1053548 h 4204252"/>
                <a:gd name="connsiteX0" fmla="*/ 2516256 w 3420717"/>
                <a:gd name="connsiteY0" fmla="*/ 1053548 h 4204252"/>
                <a:gd name="connsiteX1" fmla="*/ 2526195 w 3420717"/>
                <a:gd name="connsiteY1" fmla="*/ 2226365 h 4204252"/>
                <a:gd name="connsiteX2" fmla="*/ 2526195 w 3420717"/>
                <a:gd name="connsiteY2" fmla="*/ 2335696 h 4204252"/>
                <a:gd name="connsiteX3" fmla="*/ 2476500 w 3420717"/>
                <a:gd name="connsiteY3" fmla="*/ 2405270 h 4204252"/>
                <a:gd name="connsiteX4" fmla="*/ 2387048 w 3420717"/>
                <a:gd name="connsiteY4" fmla="*/ 2464904 h 4204252"/>
                <a:gd name="connsiteX5" fmla="*/ 2257839 w 3420717"/>
                <a:gd name="connsiteY5" fmla="*/ 2494722 h 4204252"/>
                <a:gd name="connsiteX6" fmla="*/ 1343439 w 3420717"/>
                <a:gd name="connsiteY6" fmla="*/ 2494722 h 4204252"/>
                <a:gd name="connsiteX7" fmla="*/ 1253987 w 3420717"/>
                <a:gd name="connsiteY7" fmla="*/ 2474844 h 4204252"/>
                <a:gd name="connsiteX8" fmla="*/ 1144656 w 3420717"/>
                <a:gd name="connsiteY8" fmla="*/ 2435087 h 4204252"/>
                <a:gd name="connsiteX9" fmla="*/ 1085021 w 3420717"/>
                <a:gd name="connsiteY9" fmla="*/ 2335696 h 4204252"/>
                <a:gd name="connsiteX10" fmla="*/ 1085021 w 3420717"/>
                <a:gd name="connsiteY10" fmla="*/ 2126974 h 4204252"/>
                <a:gd name="connsiteX11" fmla="*/ 1085021 w 3420717"/>
                <a:gd name="connsiteY11" fmla="*/ 944217 h 4204252"/>
                <a:gd name="connsiteX12" fmla="*/ 1085021 w 3420717"/>
                <a:gd name="connsiteY12" fmla="*/ 834887 h 4204252"/>
                <a:gd name="connsiteX13" fmla="*/ 1174474 w 3420717"/>
                <a:gd name="connsiteY13" fmla="*/ 715617 h 4204252"/>
                <a:gd name="connsiteX14" fmla="*/ 1562100 w 3420717"/>
                <a:gd name="connsiteY14" fmla="*/ 685800 h 4204252"/>
                <a:gd name="connsiteX15" fmla="*/ 1919908 w 3420717"/>
                <a:gd name="connsiteY15" fmla="*/ 705678 h 4204252"/>
                <a:gd name="connsiteX16" fmla="*/ 1919908 w 3420717"/>
                <a:gd name="connsiteY16" fmla="*/ 0 h 4204252"/>
                <a:gd name="connsiteX17" fmla="*/ 0 w 3420717"/>
                <a:gd name="connsiteY17" fmla="*/ 0 h 4204252"/>
                <a:gd name="connsiteX18" fmla="*/ 190500 w 3420717"/>
                <a:gd name="connsiteY18" fmla="*/ 4204252 h 4204252"/>
                <a:gd name="connsiteX19" fmla="*/ 3420717 w 3420717"/>
                <a:gd name="connsiteY19" fmla="*/ 4204252 h 4204252"/>
                <a:gd name="connsiteX20" fmla="*/ 3420717 w 3420717"/>
                <a:gd name="connsiteY20" fmla="*/ 4084983 h 4204252"/>
                <a:gd name="connsiteX21" fmla="*/ 3420717 w 3420717"/>
                <a:gd name="connsiteY21" fmla="*/ 9939 h 4204252"/>
                <a:gd name="connsiteX22" fmla="*/ 1929848 w 3420717"/>
                <a:gd name="connsiteY22" fmla="*/ 9939 h 4204252"/>
                <a:gd name="connsiteX23" fmla="*/ 1929848 w 3420717"/>
                <a:gd name="connsiteY23" fmla="*/ 685800 h 4204252"/>
                <a:gd name="connsiteX24" fmla="*/ 2267778 w 3420717"/>
                <a:gd name="connsiteY24" fmla="*/ 705678 h 4204252"/>
                <a:gd name="connsiteX25" fmla="*/ 2416865 w 3420717"/>
                <a:gd name="connsiteY25" fmla="*/ 735496 h 4204252"/>
                <a:gd name="connsiteX26" fmla="*/ 2486439 w 3420717"/>
                <a:gd name="connsiteY26" fmla="*/ 844826 h 4204252"/>
                <a:gd name="connsiteX27" fmla="*/ 2516256 w 3420717"/>
                <a:gd name="connsiteY27" fmla="*/ 1053548 h 420425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267778 w 3420717"/>
                <a:gd name="connsiteY24" fmla="*/ 705678 h 4223302"/>
                <a:gd name="connsiteX25" fmla="*/ 2416865 w 3420717"/>
                <a:gd name="connsiteY25" fmla="*/ 73549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416865 w 3420717"/>
                <a:gd name="connsiteY25" fmla="*/ 73549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486439 w 3420717"/>
                <a:gd name="connsiteY26" fmla="*/ 844826 h 4223302"/>
                <a:gd name="connsiteX27" fmla="*/ 2516256 w 3420717"/>
                <a:gd name="connsiteY27" fmla="*/ 1053548 h 4223302"/>
                <a:gd name="connsiteX0" fmla="*/ 2516256 w 3420717"/>
                <a:gd name="connsiteY0" fmla="*/ 1053548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27" fmla="*/ 2516256 w 3420717"/>
                <a:gd name="connsiteY27" fmla="*/ 1053548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2257839 w 3420717"/>
                <a:gd name="connsiteY5" fmla="*/ 249472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387048 w 3420717"/>
                <a:gd name="connsiteY4" fmla="*/ 246490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476500 w 3420717"/>
                <a:gd name="connsiteY3" fmla="*/ 240527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526195 w 3420717"/>
                <a:gd name="connsiteY2" fmla="*/ 2335696 h 4223302"/>
                <a:gd name="connsiteX3" fmla="*/ 2114550 w 3420717"/>
                <a:gd name="connsiteY3" fmla="*/ 229732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526195 w 3420717"/>
                <a:gd name="connsiteY1" fmla="*/ 2226365 h 4223302"/>
                <a:gd name="connsiteX2" fmla="*/ 2094395 w 3420717"/>
                <a:gd name="connsiteY2" fmla="*/ 2119796 h 4223302"/>
                <a:gd name="connsiteX3" fmla="*/ 2114550 w 3420717"/>
                <a:gd name="connsiteY3" fmla="*/ 2297320 h 4223302"/>
                <a:gd name="connsiteX4" fmla="*/ 2075898 w 3420717"/>
                <a:gd name="connsiteY4" fmla="*/ 2445854 h 4223302"/>
                <a:gd name="connsiteX5" fmla="*/ 1921289 w 3420717"/>
                <a:gd name="connsiteY5" fmla="*/ 2501072 h 4223302"/>
                <a:gd name="connsiteX6" fmla="*/ 1343439 w 3420717"/>
                <a:gd name="connsiteY6" fmla="*/ 2494722 h 4223302"/>
                <a:gd name="connsiteX7" fmla="*/ 1253987 w 3420717"/>
                <a:gd name="connsiteY7" fmla="*/ 2474844 h 4223302"/>
                <a:gd name="connsiteX8" fmla="*/ 1144656 w 3420717"/>
                <a:gd name="connsiteY8" fmla="*/ 2435087 h 4223302"/>
                <a:gd name="connsiteX9" fmla="*/ 1085021 w 3420717"/>
                <a:gd name="connsiteY9" fmla="*/ 2335696 h 4223302"/>
                <a:gd name="connsiteX10" fmla="*/ 1085021 w 3420717"/>
                <a:gd name="connsiteY10" fmla="*/ 2126974 h 4223302"/>
                <a:gd name="connsiteX11" fmla="*/ 1085021 w 3420717"/>
                <a:gd name="connsiteY11" fmla="*/ 944217 h 4223302"/>
                <a:gd name="connsiteX12" fmla="*/ 1085021 w 3420717"/>
                <a:gd name="connsiteY12" fmla="*/ 834887 h 4223302"/>
                <a:gd name="connsiteX13" fmla="*/ 1174474 w 3420717"/>
                <a:gd name="connsiteY13" fmla="*/ 715617 h 4223302"/>
                <a:gd name="connsiteX14" fmla="*/ 1562100 w 3420717"/>
                <a:gd name="connsiteY14" fmla="*/ 685800 h 4223302"/>
                <a:gd name="connsiteX15" fmla="*/ 1919908 w 3420717"/>
                <a:gd name="connsiteY15" fmla="*/ 705678 h 4223302"/>
                <a:gd name="connsiteX16" fmla="*/ 1919908 w 3420717"/>
                <a:gd name="connsiteY16" fmla="*/ 0 h 4223302"/>
                <a:gd name="connsiteX17" fmla="*/ 0 w 3420717"/>
                <a:gd name="connsiteY17" fmla="*/ 0 h 4223302"/>
                <a:gd name="connsiteX18" fmla="*/ 9525 w 3420717"/>
                <a:gd name="connsiteY18" fmla="*/ 4223302 h 4223302"/>
                <a:gd name="connsiteX19" fmla="*/ 3420717 w 3420717"/>
                <a:gd name="connsiteY19" fmla="*/ 4204252 h 4223302"/>
                <a:gd name="connsiteX20" fmla="*/ 3420717 w 3420717"/>
                <a:gd name="connsiteY20" fmla="*/ 4084983 h 4223302"/>
                <a:gd name="connsiteX21" fmla="*/ 3420717 w 3420717"/>
                <a:gd name="connsiteY21" fmla="*/ 9939 h 4223302"/>
                <a:gd name="connsiteX22" fmla="*/ 1929848 w 3420717"/>
                <a:gd name="connsiteY22" fmla="*/ 9939 h 4223302"/>
                <a:gd name="connsiteX23" fmla="*/ 1929848 w 3420717"/>
                <a:gd name="connsiteY23" fmla="*/ 685800 h 4223302"/>
                <a:gd name="connsiteX24" fmla="*/ 2045528 w 3420717"/>
                <a:gd name="connsiteY24" fmla="*/ 756478 h 4223302"/>
                <a:gd name="connsiteX25" fmla="*/ 2112065 w 3420717"/>
                <a:gd name="connsiteY25" fmla="*/ 881546 h 4223302"/>
                <a:gd name="connsiteX26" fmla="*/ 2105439 w 3420717"/>
                <a:gd name="connsiteY26" fmla="*/ 1143276 h 4223302"/>
                <a:gd name="connsiteX0" fmla="*/ 2105439 w 3420717"/>
                <a:gd name="connsiteY0" fmla="*/ 1143276 h 4223302"/>
                <a:gd name="connsiteX1" fmla="*/ 2094395 w 3420717"/>
                <a:gd name="connsiteY1" fmla="*/ 2119796 h 4223302"/>
                <a:gd name="connsiteX2" fmla="*/ 2114550 w 3420717"/>
                <a:gd name="connsiteY2" fmla="*/ 2297320 h 4223302"/>
                <a:gd name="connsiteX3" fmla="*/ 2075898 w 3420717"/>
                <a:gd name="connsiteY3" fmla="*/ 2445854 h 4223302"/>
                <a:gd name="connsiteX4" fmla="*/ 1921289 w 3420717"/>
                <a:gd name="connsiteY4" fmla="*/ 2501072 h 4223302"/>
                <a:gd name="connsiteX5" fmla="*/ 1343439 w 3420717"/>
                <a:gd name="connsiteY5" fmla="*/ 2494722 h 4223302"/>
                <a:gd name="connsiteX6" fmla="*/ 1253987 w 3420717"/>
                <a:gd name="connsiteY6" fmla="*/ 2474844 h 4223302"/>
                <a:gd name="connsiteX7" fmla="*/ 1144656 w 3420717"/>
                <a:gd name="connsiteY7" fmla="*/ 2435087 h 4223302"/>
                <a:gd name="connsiteX8" fmla="*/ 1085021 w 3420717"/>
                <a:gd name="connsiteY8" fmla="*/ 2335696 h 4223302"/>
                <a:gd name="connsiteX9" fmla="*/ 1085021 w 3420717"/>
                <a:gd name="connsiteY9" fmla="*/ 2126974 h 4223302"/>
                <a:gd name="connsiteX10" fmla="*/ 1085021 w 3420717"/>
                <a:gd name="connsiteY10" fmla="*/ 944217 h 4223302"/>
                <a:gd name="connsiteX11" fmla="*/ 1085021 w 3420717"/>
                <a:gd name="connsiteY11" fmla="*/ 834887 h 4223302"/>
                <a:gd name="connsiteX12" fmla="*/ 1174474 w 3420717"/>
                <a:gd name="connsiteY12" fmla="*/ 715617 h 4223302"/>
                <a:gd name="connsiteX13" fmla="*/ 1562100 w 3420717"/>
                <a:gd name="connsiteY13" fmla="*/ 685800 h 4223302"/>
                <a:gd name="connsiteX14" fmla="*/ 1919908 w 3420717"/>
                <a:gd name="connsiteY14" fmla="*/ 705678 h 4223302"/>
                <a:gd name="connsiteX15" fmla="*/ 1919908 w 3420717"/>
                <a:gd name="connsiteY15" fmla="*/ 0 h 4223302"/>
                <a:gd name="connsiteX16" fmla="*/ 0 w 3420717"/>
                <a:gd name="connsiteY16" fmla="*/ 0 h 4223302"/>
                <a:gd name="connsiteX17" fmla="*/ 9525 w 3420717"/>
                <a:gd name="connsiteY17" fmla="*/ 4223302 h 4223302"/>
                <a:gd name="connsiteX18" fmla="*/ 3420717 w 3420717"/>
                <a:gd name="connsiteY18" fmla="*/ 4204252 h 4223302"/>
                <a:gd name="connsiteX19" fmla="*/ 3420717 w 3420717"/>
                <a:gd name="connsiteY19" fmla="*/ 4084983 h 4223302"/>
                <a:gd name="connsiteX20" fmla="*/ 3420717 w 3420717"/>
                <a:gd name="connsiteY20" fmla="*/ 9939 h 4223302"/>
                <a:gd name="connsiteX21" fmla="*/ 1929848 w 3420717"/>
                <a:gd name="connsiteY21" fmla="*/ 9939 h 4223302"/>
                <a:gd name="connsiteX22" fmla="*/ 1929848 w 3420717"/>
                <a:gd name="connsiteY22" fmla="*/ 685800 h 4223302"/>
                <a:gd name="connsiteX23" fmla="*/ 2045528 w 3420717"/>
                <a:gd name="connsiteY23" fmla="*/ 756478 h 4223302"/>
                <a:gd name="connsiteX24" fmla="*/ 2112065 w 3420717"/>
                <a:gd name="connsiteY24" fmla="*/ 881546 h 4223302"/>
                <a:gd name="connsiteX25" fmla="*/ 2105439 w 3420717"/>
                <a:gd name="connsiteY25" fmla="*/ 1143276 h 4223302"/>
                <a:gd name="connsiteX0" fmla="*/ 2105439 w 3420717"/>
                <a:gd name="connsiteY0" fmla="*/ 1143276 h 4223302"/>
                <a:gd name="connsiteX1" fmla="*/ 2094395 w 3420717"/>
                <a:gd name="connsiteY1" fmla="*/ 2119796 h 4223302"/>
                <a:gd name="connsiteX2" fmla="*/ 2108200 w 3420717"/>
                <a:gd name="connsiteY2" fmla="*/ 2290970 h 4223302"/>
                <a:gd name="connsiteX3" fmla="*/ 2075898 w 3420717"/>
                <a:gd name="connsiteY3" fmla="*/ 2445854 h 4223302"/>
                <a:gd name="connsiteX4" fmla="*/ 1921289 w 3420717"/>
                <a:gd name="connsiteY4" fmla="*/ 2501072 h 4223302"/>
                <a:gd name="connsiteX5" fmla="*/ 1343439 w 3420717"/>
                <a:gd name="connsiteY5" fmla="*/ 2494722 h 4223302"/>
                <a:gd name="connsiteX6" fmla="*/ 1253987 w 3420717"/>
                <a:gd name="connsiteY6" fmla="*/ 2474844 h 4223302"/>
                <a:gd name="connsiteX7" fmla="*/ 1144656 w 3420717"/>
                <a:gd name="connsiteY7" fmla="*/ 2435087 h 4223302"/>
                <a:gd name="connsiteX8" fmla="*/ 1085021 w 3420717"/>
                <a:gd name="connsiteY8" fmla="*/ 2335696 h 4223302"/>
                <a:gd name="connsiteX9" fmla="*/ 1085021 w 3420717"/>
                <a:gd name="connsiteY9" fmla="*/ 2126974 h 4223302"/>
                <a:gd name="connsiteX10" fmla="*/ 1085021 w 3420717"/>
                <a:gd name="connsiteY10" fmla="*/ 944217 h 4223302"/>
                <a:gd name="connsiteX11" fmla="*/ 1085021 w 3420717"/>
                <a:gd name="connsiteY11" fmla="*/ 834887 h 4223302"/>
                <a:gd name="connsiteX12" fmla="*/ 1174474 w 3420717"/>
                <a:gd name="connsiteY12" fmla="*/ 715617 h 4223302"/>
                <a:gd name="connsiteX13" fmla="*/ 1562100 w 3420717"/>
                <a:gd name="connsiteY13" fmla="*/ 685800 h 4223302"/>
                <a:gd name="connsiteX14" fmla="*/ 1919908 w 3420717"/>
                <a:gd name="connsiteY14" fmla="*/ 705678 h 4223302"/>
                <a:gd name="connsiteX15" fmla="*/ 1919908 w 3420717"/>
                <a:gd name="connsiteY15" fmla="*/ 0 h 4223302"/>
                <a:gd name="connsiteX16" fmla="*/ 0 w 3420717"/>
                <a:gd name="connsiteY16" fmla="*/ 0 h 4223302"/>
                <a:gd name="connsiteX17" fmla="*/ 9525 w 3420717"/>
                <a:gd name="connsiteY17" fmla="*/ 4223302 h 4223302"/>
                <a:gd name="connsiteX18" fmla="*/ 3420717 w 3420717"/>
                <a:gd name="connsiteY18" fmla="*/ 4204252 h 4223302"/>
                <a:gd name="connsiteX19" fmla="*/ 3420717 w 3420717"/>
                <a:gd name="connsiteY19" fmla="*/ 4084983 h 4223302"/>
                <a:gd name="connsiteX20" fmla="*/ 3420717 w 3420717"/>
                <a:gd name="connsiteY20" fmla="*/ 9939 h 4223302"/>
                <a:gd name="connsiteX21" fmla="*/ 1929848 w 3420717"/>
                <a:gd name="connsiteY21" fmla="*/ 9939 h 4223302"/>
                <a:gd name="connsiteX22" fmla="*/ 1929848 w 3420717"/>
                <a:gd name="connsiteY22" fmla="*/ 685800 h 4223302"/>
                <a:gd name="connsiteX23" fmla="*/ 2045528 w 3420717"/>
                <a:gd name="connsiteY23" fmla="*/ 756478 h 4223302"/>
                <a:gd name="connsiteX24" fmla="*/ 2112065 w 3420717"/>
                <a:gd name="connsiteY24" fmla="*/ 881546 h 4223302"/>
                <a:gd name="connsiteX25" fmla="*/ 2105439 w 3420717"/>
                <a:gd name="connsiteY25" fmla="*/ 1143276 h 422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20717" h="4223302">
                  <a:moveTo>
                    <a:pt x="2105439" y="1143276"/>
                  </a:moveTo>
                  <a:lnTo>
                    <a:pt x="2094395" y="2119796"/>
                  </a:lnTo>
                  <a:lnTo>
                    <a:pt x="2108200" y="2290970"/>
                  </a:lnTo>
                  <a:lnTo>
                    <a:pt x="2075898" y="2445854"/>
                  </a:lnTo>
                  <a:lnTo>
                    <a:pt x="1921289" y="2501072"/>
                  </a:lnTo>
                  <a:lnTo>
                    <a:pt x="1343439" y="2494722"/>
                  </a:lnTo>
                  <a:lnTo>
                    <a:pt x="1253987" y="2474844"/>
                  </a:lnTo>
                  <a:lnTo>
                    <a:pt x="1144656" y="2435087"/>
                  </a:lnTo>
                  <a:lnTo>
                    <a:pt x="1085021" y="2335696"/>
                  </a:lnTo>
                  <a:lnTo>
                    <a:pt x="1085021" y="2126974"/>
                  </a:lnTo>
                  <a:lnTo>
                    <a:pt x="1085021" y="944217"/>
                  </a:lnTo>
                  <a:lnTo>
                    <a:pt x="1085021" y="834887"/>
                  </a:lnTo>
                  <a:lnTo>
                    <a:pt x="1174474" y="715617"/>
                  </a:lnTo>
                  <a:lnTo>
                    <a:pt x="1562100" y="685800"/>
                  </a:lnTo>
                  <a:lnTo>
                    <a:pt x="1919908" y="705678"/>
                  </a:lnTo>
                  <a:lnTo>
                    <a:pt x="1919908" y="0"/>
                  </a:lnTo>
                  <a:lnTo>
                    <a:pt x="0" y="0"/>
                  </a:lnTo>
                  <a:lnTo>
                    <a:pt x="9525" y="4223302"/>
                  </a:lnTo>
                  <a:lnTo>
                    <a:pt x="3420717" y="4204252"/>
                  </a:lnTo>
                  <a:lnTo>
                    <a:pt x="3420717" y="4084983"/>
                  </a:lnTo>
                  <a:lnTo>
                    <a:pt x="3420717" y="9939"/>
                  </a:lnTo>
                  <a:lnTo>
                    <a:pt x="1929848" y="9939"/>
                  </a:lnTo>
                  <a:lnTo>
                    <a:pt x="1929848" y="685800"/>
                  </a:lnTo>
                  <a:lnTo>
                    <a:pt x="2045528" y="756478"/>
                  </a:lnTo>
                  <a:lnTo>
                    <a:pt x="2112065" y="881546"/>
                  </a:lnTo>
                  <a:lnTo>
                    <a:pt x="2105439" y="1143276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2664068" y="529500"/>
              <a:ext cx="1004762" cy="1778447"/>
            </a:xfrm>
            <a:prstGeom prst="roundRect">
              <a:avLst/>
            </a:prstGeom>
            <a:noFill/>
            <a:ln w="635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Freeform 11"/>
          <p:cNvSpPr/>
          <p:nvPr/>
        </p:nvSpPr>
        <p:spPr>
          <a:xfrm>
            <a:off x="5559910" y="4691063"/>
            <a:ext cx="2428875" cy="1133475"/>
          </a:xfrm>
          <a:custGeom>
            <a:avLst/>
            <a:gdLst>
              <a:gd name="connsiteX0" fmla="*/ 466725 w 2428875"/>
              <a:gd name="connsiteY0" fmla="*/ 942975 h 1133475"/>
              <a:gd name="connsiteX1" fmla="*/ 2424113 w 2428875"/>
              <a:gd name="connsiteY1" fmla="*/ 1133475 h 1133475"/>
              <a:gd name="connsiteX2" fmla="*/ 2428875 w 2428875"/>
              <a:gd name="connsiteY2" fmla="*/ 661987 h 1133475"/>
              <a:gd name="connsiteX3" fmla="*/ 838200 w 2428875"/>
              <a:gd name="connsiteY3" fmla="*/ 661987 h 1133475"/>
              <a:gd name="connsiteX4" fmla="*/ 838200 w 2428875"/>
              <a:gd name="connsiteY4" fmla="*/ 285750 h 1133475"/>
              <a:gd name="connsiteX5" fmla="*/ 814388 w 2428875"/>
              <a:gd name="connsiteY5" fmla="*/ 285750 h 1133475"/>
              <a:gd name="connsiteX6" fmla="*/ 814388 w 2428875"/>
              <a:gd name="connsiteY6" fmla="*/ 61912 h 1133475"/>
              <a:gd name="connsiteX7" fmla="*/ 447675 w 2428875"/>
              <a:gd name="connsiteY7" fmla="*/ 61912 h 1133475"/>
              <a:gd name="connsiteX8" fmla="*/ 447675 w 2428875"/>
              <a:gd name="connsiteY8" fmla="*/ 414337 h 1133475"/>
              <a:gd name="connsiteX9" fmla="*/ 238125 w 2428875"/>
              <a:gd name="connsiteY9" fmla="*/ 414337 h 1133475"/>
              <a:gd name="connsiteX10" fmla="*/ 238125 w 2428875"/>
              <a:gd name="connsiteY10" fmla="*/ 0 h 1133475"/>
              <a:gd name="connsiteX11" fmla="*/ 0 w 2428875"/>
              <a:gd name="connsiteY11" fmla="*/ 0 h 1133475"/>
              <a:gd name="connsiteX12" fmla="*/ 0 w 2428875"/>
              <a:gd name="connsiteY12" fmla="*/ 600075 h 1133475"/>
              <a:gd name="connsiteX13" fmla="*/ 442913 w 2428875"/>
              <a:gd name="connsiteY13" fmla="*/ 600075 h 1133475"/>
              <a:gd name="connsiteX14" fmla="*/ 466725 w 2428875"/>
              <a:gd name="connsiteY14" fmla="*/ 942975 h 1133475"/>
              <a:gd name="connsiteX0" fmla="*/ 442912 w 2428875"/>
              <a:gd name="connsiteY0" fmla="*/ 942975 h 1133475"/>
              <a:gd name="connsiteX1" fmla="*/ 2424113 w 2428875"/>
              <a:gd name="connsiteY1" fmla="*/ 1133475 h 1133475"/>
              <a:gd name="connsiteX2" fmla="*/ 2428875 w 2428875"/>
              <a:gd name="connsiteY2" fmla="*/ 661987 h 1133475"/>
              <a:gd name="connsiteX3" fmla="*/ 838200 w 2428875"/>
              <a:gd name="connsiteY3" fmla="*/ 661987 h 1133475"/>
              <a:gd name="connsiteX4" fmla="*/ 838200 w 2428875"/>
              <a:gd name="connsiteY4" fmla="*/ 285750 h 1133475"/>
              <a:gd name="connsiteX5" fmla="*/ 814388 w 2428875"/>
              <a:gd name="connsiteY5" fmla="*/ 285750 h 1133475"/>
              <a:gd name="connsiteX6" fmla="*/ 814388 w 2428875"/>
              <a:gd name="connsiteY6" fmla="*/ 61912 h 1133475"/>
              <a:gd name="connsiteX7" fmla="*/ 447675 w 2428875"/>
              <a:gd name="connsiteY7" fmla="*/ 61912 h 1133475"/>
              <a:gd name="connsiteX8" fmla="*/ 447675 w 2428875"/>
              <a:gd name="connsiteY8" fmla="*/ 414337 h 1133475"/>
              <a:gd name="connsiteX9" fmla="*/ 238125 w 2428875"/>
              <a:gd name="connsiteY9" fmla="*/ 414337 h 1133475"/>
              <a:gd name="connsiteX10" fmla="*/ 238125 w 2428875"/>
              <a:gd name="connsiteY10" fmla="*/ 0 h 1133475"/>
              <a:gd name="connsiteX11" fmla="*/ 0 w 2428875"/>
              <a:gd name="connsiteY11" fmla="*/ 0 h 1133475"/>
              <a:gd name="connsiteX12" fmla="*/ 0 w 2428875"/>
              <a:gd name="connsiteY12" fmla="*/ 600075 h 1133475"/>
              <a:gd name="connsiteX13" fmla="*/ 442913 w 2428875"/>
              <a:gd name="connsiteY13" fmla="*/ 600075 h 1133475"/>
              <a:gd name="connsiteX14" fmla="*/ 442912 w 2428875"/>
              <a:gd name="connsiteY14" fmla="*/ 9429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8875" h="1133475">
                <a:moveTo>
                  <a:pt x="442912" y="942975"/>
                </a:moveTo>
                <a:lnTo>
                  <a:pt x="2424113" y="1133475"/>
                </a:lnTo>
                <a:cubicBezTo>
                  <a:pt x="2425700" y="976312"/>
                  <a:pt x="2427288" y="819150"/>
                  <a:pt x="2428875" y="661987"/>
                </a:cubicBezTo>
                <a:lnTo>
                  <a:pt x="838200" y="661987"/>
                </a:lnTo>
                <a:lnTo>
                  <a:pt x="838200" y="285750"/>
                </a:lnTo>
                <a:lnTo>
                  <a:pt x="814388" y="285750"/>
                </a:lnTo>
                <a:lnTo>
                  <a:pt x="814388" y="61912"/>
                </a:lnTo>
                <a:lnTo>
                  <a:pt x="447675" y="61912"/>
                </a:lnTo>
                <a:lnTo>
                  <a:pt x="447675" y="414337"/>
                </a:lnTo>
                <a:lnTo>
                  <a:pt x="238125" y="414337"/>
                </a:lnTo>
                <a:lnTo>
                  <a:pt x="238125" y="0"/>
                </a:lnTo>
                <a:lnTo>
                  <a:pt x="0" y="0"/>
                </a:lnTo>
                <a:lnTo>
                  <a:pt x="0" y="600075"/>
                </a:lnTo>
                <a:lnTo>
                  <a:pt x="442913" y="600075"/>
                </a:lnTo>
                <a:cubicBezTo>
                  <a:pt x="442913" y="714375"/>
                  <a:pt x="442912" y="828675"/>
                  <a:pt x="442912" y="942975"/>
                </a:cubicBezTo>
                <a:close/>
              </a:path>
            </a:pathLst>
          </a:custGeom>
          <a:solidFill>
            <a:srgbClr val="EAC7FE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3" name="Straight Arrow Connector 152"/>
          <p:cNvCxnSpPr/>
          <p:nvPr/>
        </p:nvCxnSpPr>
        <p:spPr>
          <a:xfrm>
            <a:off x="6442945" y="4615900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>
            <a:off x="5909545" y="4615900"/>
            <a:ext cx="0" cy="394054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249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9746" y="995007"/>
            <a:ext cx="423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מתחם דרומי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88219" y="2033906"/>
            <a:ext cx="3361535" cy="3981005"/>
            <a:chOff x="432080" y="1768510"/>
            <a:chExt cx="3707842" cy="439113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591018" y="1998014"/>
              <a:ext cx="3392039" cy="4074408"/>
            </a:xfrm>
            <a:prstGeom prst="rect">
              <a:avLst/>
            </a:prstGeom>
          </p:spPr>
        </p:pic>
        <p:sp>
          <p:nvSpPr>
            <p:cNvPr id="31" name="Freeform 30"/>
            <p:cNvSpPr/>
            <p:nvPr/>
          </p:nvSpPr>
          <p:spPr>
            <a:xfrm>
              <a:off x="676275" y="4595813"/>
              <a:ext cx="719138" cy="333375"/>
            </a:xfrm>
            <a:custGeom>
              <a:avLst/>
              <a:gdLst>
                <a:gd name="connsiteX0" fmla="*/ 190500 w 719138"/>
                <a:gd name="connsiteY0" fmla="*/ 0 h 333375"/>
                <a:gd name="connsiteX1" fmla="*/ 9525 w 719138"/>
                <a:gd name="connsiteY1" fmla="*/ 4762 h 333375"/>
                <a:gd name="connsiteX2" fmla="*/ 0 w 719138"/>
                <a:gd name="connsiteY2" fmla="*/ 271462 h 333375"/>
                <a:gd name="connsiteX3" fmla="*/ 0 w 719138"/>
                <a:gd name="connsiteY3" fmla="*/ 309562 h 333375"/>
                <a:gd name="connsiteX4" fmla="*/ 19050 w 719138"/>
                <a:gd name="connsiteY4" fmla="*/ 333375 h 333375"/>
                <a:gd name="connsiteX5" fmla="*/ 90488 w 719138"/>
                <a:gd name="connsiteY5" fmla="*/ 328612 h 333375"/>
                <a:gd name="connsiteX6" fmla="*/ 438150 w 719138"/>
                <a:gd name="connsiteY6" fmla="*/ 309562 h 333375"/>
                <a:gd name="connsiteX7" fmla="*/ 704850 w 719138"/>
                <a:gd name="connsiteY7" fmla="*/ 280987 h 333375"/>
                <a:gd name="connsiteX8" fmla="*/ 719138 w 719138"/>
                <a:gd name="connsiteY8" fmla="*/ 157162 h 333375"/>
                <a:gd name="connsiteX9" fmla="*/ 247650 w 719138"/>
                <a:gd name="connsiteY9" fmla="*/ 228600 h 333375"/>
                <a:gd name="connsiteX10" fmla="*/ 242888 w 719138"/>
                <a:gd name="connsiteY10" fmla="*/ 52387 h 333375"/>
                <a:gd name="connsiteX11" fmla="*/ 185738 w 719138"/>
                <a:gd name="connsiteY11" fmla="*/ 52387 h 333375"/>
                <a:gd name="connsiteX12" fmla="*/ 190500 w 719138"/>
                <a:gd name="connsiteY12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9138" h="333375">
                  <a:moveTo>
                    <a:pt x="190500" y="0"/>
                  </a:moveTo>
                  <a:lnTo>
                    <a:pt x="9525" y="4762"/>
                  </a:lnTo>
                  <a:lnTo>
                    <a:pt x="0" y="271462"/>
                  </a:lnTo>
                  <a:lnTo>
                    <a:pt x="0" y="309562"/>
                  </a:lnTo>
                  <a:lnTo>
                    <a:pt x="19050" y="333375"/>
                  </a:lnTo>
                  <a:lnTo>
                    <a:pt x="90488" y="328612"/>
                  </a:lnTo>
                  <a:lnTo>
                    <a:pt x="438150" y="309562"/>
                  </a:lnTo>
                  <a:lnTo>
                    <a:pt x="704850" y="280987"/>
                  </a:lnTo>
                  <a:lnTo>
                    <a:pt x="719138" y="157162"/>
                  </a:lnTo>
                  <a:lnTo>
                    <a:pt x="247650" y="228600"/>
                  </a:lnTo>
                  <a:lnTo>
                    <a:pt x="242888" y="52387"/>
                  </a:lnTo>
                  <a:lnTo>
                    <a:pt x="185738" y="52387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56725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432080" y="1768510"/>
              <a:ext cx="3707842" cy="4391130"/>
            </a:xfrm>
            <a:custGeom>
              <a:avLst/>
              <a:gdLst>
                <a:gd name="connsiteX0" fmla="*/ 2117035 w 3200400"/>
                <a:gd name="connsiteY0" fmla="*/ 0 h 4412974"/>
                <a:gd name="connsiteX1" fmla="*/ 2117035 w 3200400"/>
                <a:gd name="connsiteY1" fmla="*/ 2633870 h 4412974"/>
                <a:gd name="connsiteX2" fmla="*/ 2295939 w 3200400"/>
                <a:gd name="connsiteY2" fmla="*/ 2643809 h 4412974"/>
                <a:gd name="connsiteX3" fmla="*/ 2425148 w 3200400"/>
                <a:gd name="connsiteY3" fmla="*/ 2683566 h 4412974"/>
                <a:gd name="connsiteX4" fmla="*/ 2454965 w 3200400"/>
                <a:gd name="connsiteY4" fmla="*/ 2763079 h 4412974"/>
                <a:gd name="connsiteX5" fmla="*/ 2474843 w 3200400"/>
                <a:gd name="connsiteY5" fmla="*/ 2852531 h 4412974"/>
                <a:gd name="connsiteX6" fmla="*/ 2474843 w 3200400"/>
                <a:gd name="connsiteY6" fmla="*/ 3548270 h 4412974"/>
                <a:gd name="connsiteX7" fmla="*/ 2464904 w 3200400"/>
                <a:gd name="connsiteY7" fmla="*/ 3617844 h 4412974"/>
                <a:gd name="connsiteX8" fmla="*/ 2445026 w 3200400"/>
                <a:gd name="connsiteY8" fmla="*/ 3677479 h 4412974"/>
                <a:gd name="connsiteX9" fmla="*/ 2365513 w 3200400"/>
                <a:gd name="connsiteY9" fmla="*/ 3727174 h 4412974"/>
                <a:gd name="connsiteX10" fmla="*/ 2156791 w 3200400"/>
                <a:gd name="connsiteY10" fmla="*/ 3747053 h 4412974"/>
                <a:gd name="connsiteX11" fmla="*/ 934278 w 3200400"/>
                <a:gd name="connsiteY11" fmla="*/ 3747053 h 4412974"/>
                <a:gd name="connsiteX12" fmla="*/ 824948 w 3200400"/>
                <a:gd name="connsiteY12" fmla="*/ 3717235 h 4412974"/>
                <a:gd name="connsiteX13" fmla="*/ 775252 w 3200400"/>
                <a:gd name="connsiteY13" fmla="*/ 3667539 h 4412974"/>
                <a:gd name="connsiteX14" fmla="*/ 755374 w 3200400"/>
                <a:gd name="connsiteY14" fmla="*/ 3588026 h 4412974"/>
                <a:gd name="connsiteX15" fmla="*/ 755374 w 3200400"/>
                <a:gd name="connsiteY15" fmla="*/ 2763079 h 4412974"/>
                <a:gd name="connsiteX16" fmla="*/ 795130 w 3200400"/>
                <a:gd name="connsiteY16" fmla="*/ 2683566 h 4412974"/>
                <a:gd name="connsiteX17" fmla="*/ 1013791 w 3200400"/>
                <a:gd name="connsiteY17" fmla="*/ 2643809 h 4412974"/>
                <a:gd name="connsiteX18" fmla="*/ 2117035 w 3200400"/>
                <a:gd name="connsiteY18" fmla="*/ 2643809 h 4412974"/>
                <a:gd name="connsiteX19" fmla="*/ 2117035 w 3200400"/>
                <a:gd name="connsiteY19" fmla="*/ 198783 h 4412974"/>
                <a:gd name="connsiteX20" fmla="*/ 0 w 3200400"/>
                <a:gd name="connsiteY20" fmla="*/ 198783 h 4412974"/>
                <a:gd name="connsiteX21" fmla="*/ 0 w 3200400"/>
                <a:gd name="connsiteY21" fmla="*/ 4412974 h 4412974"/>
                <a:gd name="connsiteX22" fmla="*/ 3200400 w 3200400"/>
                <a:gd name="connsiteY22" fmla="*/ 4412974 h 4412974"/>
                <a:gd name="connsiteX23" fmla="*/ 3200400 w 3200400"/>
                <a:gd name="connsiteY23" fmla="*/ 29818 h 4412974"/>
                <a:gd name="connsiteX24" fmla="*/ 2117035 w 3200400"/>
                <a:gd name="connsiteY24" fmla="*/ 0 h 4412974"/>
                <a:gd name="connsiteX0" fmla="*/ 2702182 w 3785547"/>
                <a:gd name="connsiteY0" fmla="*/ 0 h 4412974"/>
                <a:gd name="connsiteX1" fmla="*/ 2702182 w 3785547"/>
                <a:gd name="connsiteY1" fmla="*/ 2633870 h 4412974"/>
                <a:gd name="connsiteX2" fmla="*/ 2881086 w 3785547"/>
                <a:gd name="connsiteY2" fmla="*/ 2643809 h 4412974"/>
                <a:gd name="connsiteX3" fmla="*/ 3010295 w 3785547"/>
                <a:gd name="connsiteY3" fmla="*/ 2683566 h 4412974"/>
                <a:gd name="connsiteX4" fmla="*/ 3040112 w 3785547"/>
                <a:gd name="connsiteY4" fmla="*/ 2763079 h 4412974"/>
                <a:gd name="connsiteX5" fmla="*/ 3059990 w 3785547"/>
                <a:gd name="connsiteY5" fmla="*/ 2852531 h 4412974"/>
                <a:gd name="connsiteX6" fmla="*/ 3059990 w 3785547"/>
                <a:gd name="connsiteY6" fmla="*/ 3548270 h 4412974"/>
                <a:gd name="connsiteX7" fmla="*/ 3050051 w 3785547"/>
                <a:gd name="connsiteY7" fmla="*/ 3617844 h 4412974"/>
                <a:gd name="connsiteX8" fmla="*/ 3030173 w 3785547"/>
                <a:gd name="connsiteY8" fmla="*/ 3677479 h 4412974"/>
                <a:gd name="connsiteX9" fmla="*/ 2950660 w 3785547"/>
                <a:gd name="connsiteY9" fmla="*/ 3727174 h 4412974"/>
                <a:gd name="connsiteX10" fmla="*/ 2741938 w 3785547"/>
                <a:gd name="connsiteY10" fmla="*/ 3747053 h 4412974"/>
                <a:gd name="connsiteX11" fmla="*/ 1519425 w 3785547"/>
                <a:gd name="connsiteY11" fmla="*/ 3747053 h 4412974"/>
                <a:gd name="connsiteX12" fmla="*/ 1410095 w 3785547"/>
                <a:gd name="connsiteY12" fmla="*/ 3717235 h 4412974"/>
                <a:gd name="connsiteX13" fmla="*/ 1360399 w 3785547"/>
                <a:gd name="connsiteY13" fmla="*/ 3667539 h 4412974"/>
                <a:gd name="connsiteX14" fmla="*/ 1340521 w 3785547"/>
                <a:gd name="connsiteY14" fmla="*/ 3588026 h 4412974"/>
                <a:gd name="connsiteX15" fmla="*/ 1340521 w 3785547"/>
                <a:gd name="connsiteY15" fmla="*/ 2763079 h 4412974"/>
                <a:gd name="connsiteX16" fmla="*/ 1380277 w 3785547"/>
                <a:gd name="connsiteY16" fmla="*/ 2683566 h 4412974"/>
                <a:gd name="connsiteX17" fmla="*/ 1598938 w 3785547"/>
                <a:gd name="connsiteY17" fmla="*/ 2643809 h 4412974"/>
                <a:gd name="connsiteX18" fmla="*/ 2702182 w 3785547"/>
                <a:gd name="connsiteY18" fmla="*/ 2643809 h 4412974"/>
                <a:gd name="connsiteX19" fmla="*/ 2702182 w 3785547"/>
                <a:gd name="connsiteY19" fmla="*/ 198783 h 4412974"/>
                <a:gd name="connsiteX20" fmla="*/ 0 w 3785547"/>
                <a:gd name="connsiteY20" fmla="*/ 102099 h 4412974"/>
                <a:gd name="connsiteX21" fmla="*/ 585147 w 3785547"/>
                <a:gd name="connsiteY21" fmla="*/ 4412974 h 4412974"/>
                <a:gd name="connsiteX22" fmla="*/ 3785547 w 3785547"/>
                <a:gd name="connsiteY22" fmla="*/ 4412974 h 4412974"/>
                <a:gd name="connsiteX23" fmla="*/ 3785547 w 3785547"/>
                <a:gd name="connsiteY23" fmla="*/ 29818 h 4412974"/>
                <a:gd name="connsiteX24" fmla="*/ 2702182 w 3785547"/>
                <a:gd name="connsiteY24" fmla="*/ 0 h 4412974"/>
                <a:gd name="connsiteX0" fmla="*/ 2702182 w 3785547"/>
                <a:gd name="connsiteY0" fmla="*/ 0 h 4552627"/>
                <a:gd name="connsiteX1" fmla="*/ 2702182 w 3785547"/>
                <a:gd name="connsiteY1" fmla="*/ 2633870 h 4552627"/>
                <a:gd name="connsiteX2" fmla="*/ 2881086 w 3785547"/>
                <a:gd name="connsiteY2" fmla="*/ 2643809 h 4552627"/>
                <a:gd name="connsiteX3" fmla="*/ 3010295 w 3785547"/>
                <a:gd name="connsiteY3" fmla="*/ 2683566 h 4552627"/>
                <a:gd name="connsiteX4" fmla="*/ 3040112 w 3785547"/>
                <a:gd name="connsiteY4" fmla="*/ 2763079 h 4552627"/>
                <a:gd name="connsiteX5" fmla="*/ 3059990 w 3785547"/>
                <a:gd name="connsiteY5" fmla="*/ 2852531 h 4552627"/>
                <a:gd name="connsiteX6" fmla="*/ 3059990 w 3785547"/>
                <a:gd name="connsiteY6" fmla="*/ 3548270 h 4552627"/>
                <a:gd name="connsiteX7" fmla="*/ 3050051 w 3785547"/>
                <a:gd name="connsiteY7" fmla="*/ 3617844 h 4552627"/>
                <a:gd name="connsiteX8" fmla="*/ 3030173 w 3785547"/>
                <a:gd name="connsiteY8" fmla="*/ 3677479 h 4552627"/>
                <a:gd name="connsiteX9" fmla="*/ 2950660 w 3785547"/>
                <a:gd name="connsiteY9" fmla="*/ 3727174 h 4552627"/>
                <a:gd name="connsiteX10" fmla="*/ 2741938 w 3785547"/>
                <a:gd name="connsiteY10" fmla="*/ 3747053 h 4552627"/>
                <a:gd name="connsiteX11" fmla="*/ 1519425 w 3785547"/>
                <a:gd name="connsiteY11" fmla="*/ 3747053 h 4552627"/>
                <a:gd name="connsiteX12" fmla="*/ 1410095 w 3785547"/>
                <a:gd name="connsiteY12" fmla="*/ 3717235 h 4552627"/>
                <a:gd name="connsiteX13" fmla="*/ 1360399 w 3785547"/>
                <a:gd name="connsiteY13" fmla="*/ 3667539 h 4552627"/>
                <a:gd name="connsiteX14" fmla="*/ 1340521 w 3785547"/>
                <a:gd name="connsiteY14" fmla="*/ 3588026 h 4552627"/>
                <a:gd name="connsiteX15" fmla="*/ 1340521 w 3785547"/>
                <a:gd name="connsiteY15" fmla="*/ 2763079 h 4552627"/>
                <a:gd name="connsiteX16" fmla="*/ 1380277 w 3785547"/>
                <a:gd name="connsiteY16" fmla="*/ 2683566 h 4552627"/>
                <a:gd name="connsiteX17" fmla="*/ 1598938 w 3785547"/>
                <a:gd name="connsiteY17" fmla="*/ 2643809 h 4552627"/>
                <a:gd name="connsiteX18" fmla="*/ 2702182 w 3785547"/>
                <a:gd name="connsiteY18" fmla="*/ 2643809 h 4552627"/>
                <a:gd name="connsiteX19" fmla="*/ 2702182 w 3785547"/>
                <a:gd name="connsiteY19" fmla="*/ 198783 h 4552627"/>
                <a:gd name="connsiteX20" fmla="*/ 0 w 3785547"/>
                <a:gd name="connsiteY20" fmla="*/ 102099 h 4552627"/>
                <a:gd name="connsiteX21" fmla="*/ 0 w 3785547"/>
                <a:gd name="connsiteY21" fmla="*/ 4552627 h 4552627"/>
                <a:gd name="connsiteX22" fmla="*/ 3785547 w 3785547"/>
                <a:gd name="connsiteY22" fmla="*/ 4412974 h 4552627"/>
                <a:gd name="connsiteX23" fmla="*/ 3785547 w 3785547"/>
                <a:gd name="connsiteY23" fmla="*/ 29818 h 4552627"/>
                <a:gd name="connsiteX24" fmla="*/ 2702182 w 3785547"/>
                <a:gd name="connsiteY24" fmla="*/ 0 h 4552627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3785547 w 4167684"/>
                <a:gd name="connsiteY23" fmla="*/ 29818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73677 w 4167684"/>
                <a:gd name="connsiteY14" fmla="*/ 3265934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120073 w 4167684"/>
                <a:gd name="connsiteY14" fmla="*/ 3509892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295449 w 4167684"/>
                <a:gd name="connsiteY13" fmla="*/ 3618406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67684" h="4563370">
                  <a:moveTo>
                    <a:pt x="2702182" y="0"/>
                  </a:moveTo>
                  <a:lnTo>
                    <a:pt x="2702182" y="2633870"/>
                  </a:lnTo>
                  <a:lnTo>
                    <a:pt x="2881086" y="2643809"/>
                  </a:lnTo>
                  <a:lnTo>
                    <a:pt x="3010295" y="2683566"/>
                  </a:lnTo>
                  <a:lnTo>
                    <a:pt x="3040112" y="2763079"/>
                  </a:lnTo>
                  <a:lnTo>
                    <a:pt x="3059990" y="2852531"/>
                  </a:lnTo>
                  <a:lnTo>
                    <a:pt x="3059990" y="3548270"/>
                  </a:lnTo>
                  <a:lnTo>
                    <a:pt x="3050051" y="3617844"/>
                  </a:lnTo>
                  <a:lnTo>
                    <a:pt x="3030173" y="3677479"/>
                  </a:lnTo>
                  <a:lnTo>
                    <a:pt x="2950660" y="3727174"/>
                  </a:lnTo>
                  <a:lnTo>
                    <a:pt x="2741938" y="3747053"/>
                  </a:lnTo>
                  <a:lnTo>
                    <a:pt x="1519425" y="3747053"/>
                  </a:lnTo>
                  <a:lnTo>
                    <a:pt x="1410095" y="3717235"/>
                  </a:lnTo>
                  <a:lnTo>
                    <a:pt x="1295449" y="3618406"/>
                  </a:lnTo>
                  <a:lnTo>
                    <a:pt x="789414" y="3586321"/>
                  </a:lnTo>
                  <a:lnTo>
                    <a:pt x="773677" y="3265934"/>
                  </a:lnTo>
                  <a:lnTo>
                    <a:pt x="283594" y="3292619"/>
                  </a:lnTo>
                  <a:lnTo>
                    <a:pt x="311541" y="2623515"/>
                  </a:lnTo>
                  <a:lnTo>
                    <a:pt x="1598938" y="2643809"/>
                  </a:lnTo>
                  <a:lnTo>
                    <a:pt x="2702182" y="2643809"/>
                  </a:lnTo>
                  <a:lnTo>
                    <a:pt x="2702182" y="16158"/>
                  </a:lnTo>
                  <a:lnTo>
                    <a:pt x="0" y="102099"/>
                  </a:lnTo>
                  <a:lnTo>
                    <a:pt x="0" y="4552627"/>
                  </a:lnTo>
                  <a:lnTo>
                    <a:pt x="4167684" y="4563370"/>
                  </a:lnTo>
                  <a:cubicBezTo>
                    <a:pt x="4163704" y="3059348"/>
                    <a:pt x="4159723" y="1555326"/>
                    <a:pt x="4155743" y="51304"/>
                  </a:cubicBezTo>
                  <a:lnTo>
                    <a:pt x="2702182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Freeform 3"/>
          <p:cNvSpPr/>
          <p:nvPr/>
        </p:nvSpPr>
        <p:spPr>
          <a:xfrm>
            <a:off x="8586788" y="4310063"/>
            <a:ext cx="2266950" cy="981075"/>
          </a:xfrm>
          <a:custGeom>
            <a:avLst/>
            <a:gdLst>
              <a:gd name="connsiteX0" fmla="*/ 23812 w 2266950"/>
              <a:gd name="connsiteY0" fmla="*/ 142875 h 981075"/>
              <a:gd name="connsiteX1" fmla="*/ 38100 w 2266950"/>
              <a:gd name="connsiteY1" fmla="*/ 61912 h 981075"/>
              <a:gd name="connsiteX2" fmla="*/ 66675 w 2266950"/>
              <a:gd name="connsiteY2" fmla="*/ 19050 h 981075"/>
              <a:gd name="connsiteX3" fmla="*/ 109537 w 2266950"/>
              <a:gd name="connsiteY3" fmla="*/ 0 h 981075"/>
              <a:gd name="connsiteX4" fmla="*/ 2085975 w 2266950"/>
              <a:gd name="connsiteY4" fmla="*/ 38100 h 981075"/>
              <a:gd name="connsiteX5" fmla="*/ 2200275 w 2266950"/>
              <a:gd name="connsiteY5" fmla="*/ 71437 h 981075"/>
              <a:gd name="connsiteX6" fmla="*/ 2252662 w 2266950"/>
              <a:gd name="connsiteY6" fmla="*/ 171450 h 981075"/>
              <a:gd name="connsiteX7" fmla="*/ 2266950 w 2266950"/>
              <a:gd name="connsiteY7" fmla="*/ 871537 h 981075"/>
              <a:gd name="connsiteX8" fmla="*/ 2238375 w 2266950"/>
              <a:gd name="connsiteY8" fmla="*/ 942975 h 981075"/>
              <a:gd name="connsiteX9" fmla="*/ 2090737 w 2266950"/>
              <a:gd name="connsiteY9" fmla="*/ 981075 h 981075"/>
              <a:gd name="connsiteX10" fmla="*/ 1004887 w 2266950"/>
              <a:gd name="connsiteY10" fmla="*/ 976312 h 981075"/>
              <a:gd name="connsiteX11" fmla="*/ 890587 w 2266950"/>
              <a:gd name="connsiteY11" fmla="*/ 938212 h 981075"/>
              <a:gd name="connsiteX12" fmla="*/ 833437 w 2266950"/>
              <a:gd name="connsiteY12" fmla="*/ 881062 h 981075"/>
              <a:gd name="connsiteX13" fmla="*/ 400050 w 2266950"/>
              <a:gd name="connsiteY13" fmla="*/ 866775 h 981075"/>
              <a:gd name="connsiteX14" fmla="*/ 366712 w 2266950"/>
              <a:gd name="connsiteY14" fmla="*/ 576262 h 981075"/>
              <a:gd name="connsiteX15" fmla="*/ 0 w 2266950"/>
              <a:gd name="connsiteY15" fmla="*/ 595312 h 981075"/>
              <a:gd name="connsiteX16" fmla="*/ 23812 w 2266950"/>
              <a:gd name="connsiteY16" fmla="*/ 1428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66950" h="981075">
                <a:moveTo>
                  <a:pt x="23812" y="142875"/>
                </a:moveTo>
                <a:lnTo>
                  <a:pt x="38100" y="61912"/>
                </a:lnTo>
                <a:lnTo>
                  <a:pt x="66675" y="19050"/>
                </a:lnTo>
                <a:lnTo>
                  <a:pt x="109537" y="0"/>
                </a:lnTo>
                <a:lnTo>
                  <a:pt x="2085975" y="38100"/>
                </a:lnTo>
                <a:lnTo>
                  <a:pt x="2200275" y="71437"/>
                </a:lnTo>
                <a:lnTo>
                  <a:pt x="2252662" y="171450"/>
                </a:lnTo>
                <a:lnTo>
                  <a:pt x="2266950" y="871537"/>
                </a:lnTo>
                <a:lnTo>
                  <a:pt x="2238375" y="942975"/>
                </a:lnTo>
                <a:lnTo>
                  <a:pt x="2090737" y="981075"/>
                </a:lnTo>
                <a:lnTo>
                  <a:pt x="1004887" y="976312"/>
                </a:lnTo>
                <a:lnTo>
                  <a:pt x="890587" y="938212"/>
                </a:lnTo>
                <a:lnTo>
                  <a:pt x="833437" y="881062"/>
                </a:lnTo>
                <a:lnTo>
                  <a:pt x="400050" y="866775"/>
                </a:lnTo>
                <a:lnTo>
                  <a:pt x="366712" y="576262"/>
                </a:lnTo>
                <a:lnTo>
                  <a:pt x="0" y="595312"/>
                </a:lnTo>
                <a:lnTo>
                  <a:pt x="23812" y="142875"/>
                </a:lnTo>
                <a:close/>
              </a:path>
            </a:pathLst>
          </a:custGeom>
          <a:noFill/>
          <a:ln w="635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37074" r="15520" b="16200"/>
          <a:stretch/>
        </p:blipFill>
        <p:spPr>
          <a:xfrm>
            <a:off x="3554962" y="2219240"/>
            <a:ext cx="4861249" cy="370691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552825" y="2181225"/>
            <a:ext cx="4924425" cy="1095375"/>
          </a:xfrm>
          <a:custGeom>
            <a:avLst/>
            <a:gdLst>
              <a:gd name="connsiteX0" fmla="*/ 4886325 w 4924425"/>
              <a:gd name="connsiteY0" fmla="*/ 1095375 h 1095375"/>
              <a:gd name="connsiteX1" fmla="*/ 0 w 4924425"/>
              <a:gd name="connsiteY1" fmla="*/ 733425 h 1095375"/>
              <a:gd name="connsiteX2" fmla="*/ 0 w 4924425"/>
              <a:gd name="connsiteY2" fmla="*/ 0 h 1095375"/>
              <a:gd name="connsiteX3" fmla="*/ 4924425 w 4924425"/>
              <a:gd name="connsiteY3" fmla="*/ 0 h 1095375"/>
              <a:gd name="connsiteX4" fmla="*/ 4886325 w 4924425"/>
              <a:gd name="connsiteY4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4425" h="1095375">
                <a:moveTo>
                  <a:pt x="4886325" y="1095375"/>
                </a:moveTo>
                <a:lnTo>
                  <a:pt x="0" y="733425"/>
                </a:lnTo>
                <a:lnTo>
                  <a:pt x="0" y="0"/>
                </a:lnTo>
                <a:lnTo>
                  <a:pt x="4924425" y="0"/>
                </a:lnTo>
                <a:lnTo>
                  <a:pt x="4886325" y="109537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635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6" name="Freeform 35"/>
          <p:cNvSpPr/>
          <p:nvPr/>
        </p:nvSpPr>
        <p:spPr>
          <a:xfrm>
            <a:off x="3634908" y="1984574"/>
            <a:ext cx="4550169" cy="3992819"/>
          </a:xfrm>
          <a:custGeom>
            <a:avLst/>
            <a:gdLst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87156 w 5004079"/>
              <a:gd name="connsiteY15" fmla="*/ 1326383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215851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04079" h="4391130">
                <a:moveTo>
                  <a:pt x="5004079" y="0"/>
                </a:moveTo>
                <a:lnTo>
                  <a:pt x="4602145" y="1668027"/>
                </a:lnTo>
                <a:lnTo>
                  <a:pt x="4561952" y="3205425"/>
                </a:lnTo>
                <a:lnTo>
                  <a:pt x="3326004" y="3195376"/>
                </a:lnTo>
                <a:lnTo>
                  <a:pt x="3336053" y="4039438"/>
                </a:lnTo>
                <a:lnTo>
                  <a:pt x="2019719" y="3979148"/>
                </a:lnTo>
                <a:lnTo>
                  <a:pt x="1637881" y="4079631"/>
                </a:lnTo>
                <a:lnTo>
                  <a:pt x="1597688" y="4391130"/>
                </a:lnTo>
                <a:lnTo>
                  <a:pt x="1135464" y="4360985"/>
                </a:lnTo>
                <a:lnTo>
                  <a:pt x="1024932" y="2954216"/>
                </a:lnTo>
                <a:lnTo>
                  <a:pt x="813916" y="2914022"/>
                </a:lnTo>
                <a:lnTo>
                  <a:pt x="803868" y="2421653"/>
                </a:lnTo>
                <a:lnTo>
                  <a:pt x="0" y="2431702"/>
                </a:lnTo>
                <a:lnTo>
                  <a:pt x="20097" y="1215851"/>
                </a:lnTo>
                <a:lnTo>
                  <a:pt x="140677" y="1135464"/>
                </a:lnTo>
                <a:lnTo>
                  <a:pt x="1477108" y="1215851"/>
                </a:lnTo>
                <a:lnTo>
                  <a:pt x="1527349" y="592853"/>
                </a:lnTo>
                <a:lnTo>
                  <a:pt x="1537398" y="30146"/>
                </a:lnTo>
              </a:path>
            </a:pathLst>
          </a:custGeom>
          <a:noFill/>
          <a:ln w="50800">
            <a:solidFill>
              <a:srgbClr val="2E6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3" t="20473" r="39559"/>
          <a:stretch/>
        </p:blipFill>
        <p:spPr>
          <a:xfrm>
            <a:off x="582147" y="2248678"/>
            <a:ext cx="2909187" cy="36742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70165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3726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70965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636828" y="4110038"/>
            <a:ext cx="154372" cy="258235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4081463" y="3295650"/>
            <a:ext cx="561975" cy="257175"/>
          </a:xfrm>
          <a:custGeom>
            <a:avLst/>
            <a:gdLst>
              <a:gd name="connsiteX0" fmla="*/ 235743 w 561975"/>
              <a:gd name="connsiteY0" fmla="*/ 0 h 257175"/>
              <a:gd name="connsiteX1" fmla="*/ 561975 w 561975"/>
              <a:gd name="connsiteY1" fmla="*/ 26194 h 257175"/>
              <a:gd name="connsiteX2" fmla="*/ 561975 w 561975"/>
              <a:gd name="connsiteY2" fmla="*/ 159544 h 257175"/>
              <a:gd name="connsiteX3" fmla="*/ 357187 w 561975"/>
              <a:gd name="connsiteY3" fmla="*/ 159544 h 257175"/>
              <a:gd name="connsiteX4" fmla="*/ 357187 w 561975"/>
              <a:gd name="connsiteY4" fmla="*/ 257175 h 257175"/>
              <a:gd name="connsiteX5" fmla="*/ 14287 w 561975"/>
              <a:gd name="connsiteY5" fmla="*/ 257175 h 257175"/>
              <a:gd name="connsiteX6" fmla="*/ 9525 w 561975"/>
              <a:gd name="connsiteY6" fmla="*/ 235744 h 257175"/>
              <a:gd name="connsiteX7" fmla="*/ 0 w 561975"/>
              <a:gd name="connsiteY7" fmla="*/ 192881 h 257175"/>
              <a:gd name="connsiteX8" fmla="*/ 0 w 561975"/>
              <a:gd name="connsiteY8" fmla="*/ 135731 h 257175"/>
              <a:gd name="connsiteX9" fmla="*/ 233362 w 561975"/>
              <a:gd name="connsiteY9" fmla="*/ 147638 h 257175"/>
              <a:gd name="connsiteX10" fmla="*/ 235743 w 561975"/>
              <a:gd name="connsiteY10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257175">
                <a:moveTo>
                  <a:pt x="235743" y="0"/>
                </a:moveTo>
                <a:lnTo>
                  <a:pt x="561975" y="26194"/>
                </a:lnTo>
                <a:lnTo>
                  <a:pt x="561975" y="159544"/>
                </a:lnTo>
                <a:lnTo>
                  <a:pt x="357187" y="159544"/>
                </a:lnTo>
                <a:lnTo>
                  <a:pt x="357187" y="257175"/>
                </a:lnTo>
                <a:lnTo>
                  <a:pt x="14287" y="257175"/>
                </a:lnTo>
                <a:cubicBezTo>
                  <a:pt x="12700" y="250031"/>
                  <a:pt x="10960" y="242920"/>
                  <a:pt x="9525" y="235744"/>
                </a:cubicBezTo>
                <a:cubicBezTo>
                  <a:pt x="1224" y="194240"/>
                  <a:pt x="8273" y="209430"/>
                  <a:pt x="0" y="192881"/>
                </a:cubicBezTo>
                <a:lnTo>
                  <a:pt x="0" y="135731"/>
                </a:lnTo>
                <a:lnTo>
                  <a:pt x="233362" y="147638"/>
                </a:lnTo>
                <a:cubicBezTo>
                  <a:pt x="234156" y="98425"/>
                  <a:pt x="234949" y="49213"/>
                  <a:pt x="235743" y="0"/>
                </a:cubicBezTo>
                <a:close/>
              </a:path>
            </a:pathLst>
          </a:cu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89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37074" r="15520" b="16200"/>
          <a:stretch/>
        </p:blipFill>
        <p:spPr>
          <a:xfrm>
            <a:off x="3554962" y="2219240"/>
            <a:ext cx="4861249" cy="3706910"/>
          </a:xfrm>
          <a:prstGeom prst="rect">
            <a:avLst/>
          </a:prstGeom>
        </p:spPr>
      </p:pic>
      <p:sp>
        <p:nvSpPr>
          <p:cNvPr id="44" name="Freeform 43"/>
          <p:cNvSpPr/>
          <p:nvPr/>
        </p:nvSpPr>
        <p:spPr>
          <a:xfrm>
            <a:off x="3552825" y="2181225"/>
            <a:ext cx="4924425" cy="1095375"/>
          </a:xfrm>
          <a:custGeom>
            <a:avLst/>
            <a:gdLst>
              <a:gd name="connsiteX0" fmla="*/ 4886325 w 4924425"/>
              <a:gd name="connsiteY0" fmla="*/ 1095375 h 1095375"/>
              <a:gd name="connsiteX1" fmla="*/ 0 w 4924425"/>
              <a:gd name="connsiteY1" fmla="*/ 733425 h 1095375"/>
              <a:gd name="connsiteX2" fmla="*/ 0 w 4924425"/>
              <a:gd name="connsiteY2" fmla="*/ 0 h 1095375"/>
              <a:gd name="connsiteX3" fmla="*/ 4924425 w 4924425"/>
              <a:gd name="connsiteY3" fmla="*/ 0 h 1095375"/>
              <a:gd name="connsiteX4" fmla="*/ 4886325 w 4924425"/>
              <a:gd name="connsiteY4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4425" h="1095375">
                <a:moveTo>
                  <a:pt x="4886325" y="1095375"/>
                </a:moveTo>
                <a:lnTo>
                  <a:pt x="0" y="733425"/>
                </a:lnTo>
                <a:lnTo>
                  <a:pt x="0" y="0"/>
                </a:lnTo>
                <a:lnTo>
                  <a:pt x="4924425" y="0"/>
                </a:lnTo>
                <a:lnTo>
                  <a:pt x="4886325" y="109537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635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9746" y="995007"/>
            <a:ext cx="423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מתחם דרומי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שבילים ציבוריים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88219" y="2033906"/>
            <a:ext cx="3361535" cy="3981005"/>
            <a:chOff x="432080" y="1768510"/>
            <a:chExt cx="3707842" cy="439113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591018" y="1998014"/>
              <a:ext cx="3392039" cy="4074408"/>
            </a:xfrm>
            <a:prstGeom prst="rect">
              <a:avLst/>
            </a:prstGeom>
          </p:spPr>
        </p:pic>
        <p:sp>
          <p:nvSpPr>
            <p:cNvPr id="31" name="Freeform 30"/>
            <p:cNvSpPr/>
            <p:nvPr/>
          </p:nvSpPr>
          <p:spPr>
            <a:xfrm>
              <a:off x="676275" y="4595813"/>
              <a:ext cx="719138" cy="333375"/>
            </a:xfrm>
            <a:custGeom>
              <a:avLst/>
              <a:gdLst>
                <a:gd name="connsiteX0" fmla="*/ 190500 w 719138"/>
                <a:gd name="connsiteY0" fmla="*/ 0 h 333375"/>
                <a:gd name="connsiteX1" fmla="*/ 9525 w 719138"/>
                <a:gd name="connsiteY1" fmla="*/ 4762 h 333375"/>
                <a:gd name="connsiteX2" fmla="*/ 0 w 719138"/>
                <a:gd name="connsiteY2" fmla="*/ 271462 h 333375"/>
                <a:gd name="connsiteX3" fmla="*/ 0 w 719138"/>
                <a:gd name="connsiteY3" fmla="*/ 309562 h 333375"/>
                <a:gd name="connsiteX4" fmla="*/ 19050 w 719138"/>
                <a:gd name="connsiteY4" fmla="*/ 333375 h 333375"/>
                <a:gd name="connsiteX5" fmla="*/ 90488 w 719138"/>
                <a:gd name="connsiteY5" fmla="*/ 328612 h 333375"/>
                <a:gd name="connsiteX6" fmla="*/ 438150 w 719138"/>
                <a:gd name="connsiteY6" fmla="*/ 309562 h 333375"/>
                <a:gd name="connsiteX7" fmla="*/ 704850 w 719138"/>
                <a:gd name="connsiteY7" fmla="*/ 280987 h 333375"/>
                <a:gd name="connsiteX8" fmla="*/ 719138 w 719138"/>
                <a:gd name="connsiteY8" fmla="*/ 157162 h 333375"/>
                <a:gd name="connsiteX9" fmla="*/ 247650 w 719138"/>
                <a:gd name="connsiteY9" fmla="*/ 228600 h 333375"/>
                <a:gd name="connsiteX10" fmla="*/ 242888 w 719138"/>
                <a:gd name="connsiteY10" fmla="*/ 52387 h 333375"/>
                <a:gd name="connsiteX11" fmla="*/ 185738 w 719138"/>
                <a:gd name="connsiteY11" fmla="*/ 52387 h 333375"/>
                <a:gd name="connsiteX12" fmla="*/ 190500 w 719138"/>
                <a:gd name="connsiteY12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9138" h="333375">
                  <a:moveTo>
                    <a:pt x="190500" y="0"/>
                  </a:moveTo>
                  <a:lnTo>
                    <a:pt x="9525" y="4762"/>
                  </a:lnTo>
                  <a:lnTo>
                    <a:pt x="0" y="271462"/>
                  </a:lnTo>
                  <a:lnTo>
                    <a:pt x="0" y="309562"/>
                  </a:lnTo>
                  <a:lnTo>
                    <a:pt x="19050" y="333375"/>
                  </a:lnTo>
                  <a:lnTo>
                    <a:pt x="90488" y="328612"/>
                  </a:lnTo>
                  <a:lnTo>
                    <a:pt x="438150" y="309562"/>
                  </a:lnTo>
                  <a:lnTo>
                    <a:pt x="704850" y="280987"/>
                  </a:lnTo>
                  <a:lnTo>
                    <a:pt x="719138" y="157162"/>
                  </a:lnTo>
                  <a:lnTo>
                    <a:pt x="247650" y="228600"/>
                  </a:lnTo>
                  <a:lnTo>
                    <a:pt x="242888" y="52387"/>
                  </a:lnTo>
                  <a:lnTo>
                    <a:pt x="185738" y="52387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56725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432080" y="1768510"/>
              <a:ext cx="3707842" cy="4391130"/>
            </a:xfrm>
            <a:custGeom>
              <a:avLst/>
              <a:gdLst>
                <a:gd name="connsiteX0" fmla="*/ 2117035 w 3200400"/>
                <a:gd name="connsiteY0" fmla="*/ 0 h 4412974"/>
                <a:gd name="connsiteX1" fmla="*/ 2117035 w 3200400"/>
                <a:gd name="connsiteY1" fmla="*/ 2633870 h 4412974"/>
                <a:gd name="connsiteX2" fmla="*/ 2295939 w 3200400"/>
                <a:gd name="connsiteY2" fmla="*/ 2643809 h 4412974"/>
                <a:gd name="connsiteX3" fmla="*/ 2425148 w 3200400"/>
                <a:gd name="connsiteY3" fmla="*/ 2683566 h 4412974"/>
                <a:gd name="connsiteX4" fmla="*/ 2454965 w 3200400"/>
                <a:gd name="connsiteY4" fmla="*/ 2763079 h 4412974"/>
                <a:gd name="connsiteX5" fmla="*/ 2474843 w 3200400"/>
                <a:gd name="connsiteY5" fmla="*/ 2852531 h 4412974"/>
                <a:gd name="connsiteX6" fmla="*/ 2474843 w 3200400"/>
                <a:gd name="connsiteY6" fmla="*/ 3548270 h 4412974"/>
                <a:gd name="connsiteX7" fmla="*/ 2464904 w 3200400"/>
                <a:gd name="connsiteY7" fmla="*/ 3617844 h 4412974"/>
                <a:gd name="connsiteX8" fmla="*/ 2445026 w 3200400"/>
                <a:gd name="connsiteY8" fmla="*/ 3677479 h 4412974"/>
                <a:gd name="connsiteX9" fmla="*/ 2365513 w 3200400"/>
                <a:gd name="connsiteY9" fmla="*/ 3727174 h 4412974"/>
                <a:gd name="connsiteX10" fmla="*/ 2156791 w 3200400"/>
                <a:gd name="connsiteY10" fmla="*/ 3747053 h 4412974"/>
                <a:gd name="connsiteX11" fmla="*/ 934278 w 3200400"/>
                <a:gd name="connsiteY11" fmla="*/ 3747053 h 4412974"/>
                <a:gd name="connsiteX12" fmla="*/ 824948 w 3200400"/>
                <a:gd name="connsiteY12" fmla="*/ 3717235 h 4412974"/>
                <a:gd name="connsiteX13" fmla="*/ 775252 w 3200400"/>
                <a:gd name="connsiteY13" fmla="*/ 3667539 h 4412974"/>
                <a:gd name="connsiteX14" fmla="*/ 755374 w 3200400"/>
                <a:gd name="connsiteY14" fmla="*/ 3588026 h 4412974"/>
                <a:gd name="connsiteX15" fmla="*/ 755374 w 3200400"/>
                <a:gd name="connsiteY15" fmla="*/ 2763079 h 4412974"/>
                <a:gd name="connsiteX16" fmla="*/ 795130 w 3200400"/>
                <a:gd name="connsiteY16" fmla="*/ 2683566 h 4412974"/>
                <a:gd name="connsiteX17" fmla="*/ 1013791 w 3200400"/>
                <a:gd name="connsiteY17" fmla="*/ 2643809 h 4412974"/>
                <a:gd name="connsiteX18" fmla="*/ 2117035 w 3200400"/>
                <a:gd name="connsiteY18" fmla="*/ 2643809 h 4412974"/>
                <a:gd name="connsiteX19" fmla="*/ 2117035 w 3200400"/>
                <a:gd name="connsiteY19" fmla="*/ 198783 h 4412974"/>
                <a:gd name="connsiteX20" fmla="*/ 0 w 3200400"/>
                <a:gd name="connsiteY20" fmla="*/ 198783 h 4412974"/>
                <a:gd name="connsiteX21" fmla="*/ 0 w 3200400"/>
                <a:gd name="connsiteY21" fmla="*/ 4412974 h 4412974"/>
                <a:gd name="connsiteX22" fmla="*/ 3200400 w 3200400"/>
                <a:gd name="connsiteY22" fmla="*/ 4412974 h 4412974"/>
                <a:gd name="connsiteX23" fmla="*/ 3200400 w 3200400"/>
                <a:gd name="connsiteY23" fmla="*/ 29818 h 4412974"/>
                <a:gd name="connsiteX24" fmla="*/ 2117035 w 3200400"/>
                <a:gd name="connsiteY24" fmla="*/ 0 h 4412974"/>
                <a:gd name="connsiteX0" fmla="*/ 2702182 w 3785547"/>
                <a:gd name="connsiteY0" fmla="*/ 0 h 4412974"/>
                <a:gd name="connsiteX1" fmla="*/ 2702182 w 3785547"/>
                <a:gd name="connsiteY1" fmla="*/ 2633870 h 4412974"/>
                <a:gd name="connsiteX2" fmla="*/ 2881086 w 3785547"/>
                <a:gd name="connsiteY2" fmla="*/ 2643809 h 4412974"/>
                <a:gd name="connsiteX3" fmla="*/ 3010295 w 3785547"/>
                <a:gd name="connsiteY3" fmla="*/ 2683566 h 4412974"/>
                <a:gd name="connsiteX4" fmla="*/ 3040112 w 3785547"/>
                <a:gd name="connsiteY4" fmla="*/ 2763079 h 4412974"/>
                <a:gd name="connsiteX5" fmla="*/ 3059990 w 3785547"/>
                <a:gd name="connsiteY5" fmla="*/ 2852531 h 4412974"/>
                <a:gd name="connsiteX6" fmla="*/ 3059990 w 3785547"/>
                <a:gd name="connsiteY6" fmla="*/ 3548270 h 4412974"/>
                <a:gd name="connsiteX7" fmla="*/ 3050051 w 3785547"/>
                <a:gd name="connsiteY7" fmla="*/ 3617844 h 4412974"/>
                <a:gd name="connsiteX8" fmla="*/ 3030173 w 3785547"/>
                <a:gd name="connsiteY8" fmla="*/ 3677479 h 4412974"/>
                <a:gd name="connsiteX9" fmla="*/ 2950660 w 3785547"/>
                <a:gd name="connsiteY9" fmla="*/ 3727174 h 4412974"/>
                <a:gd name="connsiteX10" fmla="*/ 2741938 w 3785547"/>
                <a:gd name="connsiteY10" fmla="*/ 3747053 h 4412974"/>
                <a:gd name="connsiteX11" fmla="*/ 1519425 w 3785547"/>
                <a:gd name="connsiteY11" fmla="*/ 3747053 h 4412974"/>
                <a:gd name="connsiteX12" fmla="*/ 1410095 w 3785547"/>
                <a:gd name="connsiteY12" fmla="*/ 3717235 h 4412974"/>
                <a:gd name="connsiteX13" fmla="*/ 1360399 w 3785547"/>
                <a:gd name="connsiteY13" fmla="*/ 3667539 h 4412974"/>
                <a:gd name="connsiteX14" fmla="*/ 1340521 w 3785547"/>
                <a:gd name="connsiteY14" fmla="*/ 3588026 h 4412974"/>
                <a:gd name="connsiteX15" fmla="*/ 1340521 w 3785547"/>
                <a:gd name="connsiteY15" fmla="*/ 2763079 h 4412974"/>
                <a:gd name="connsiteX16" fmla="*/ 1380277 w 3785547"/>
                <a:gd name="connsiteY16" fmla="*/ 2683566 h 4412974"/>
                <a:gd name="connsiteX17" fmla="*/ 1598938 w 3785547"/>
                <a:gd name="connsiteY17" fmla="*/ 2643809 h 4412974"/>
                <a:gd name="connsiteX18" fmla="*/ 2702182 w 3785547"/>
                <a:gd name="connsiteY18" fmla="*/ 2643809 h 4412974"/>
                <a:gd name="connsiteX19" fmla="*/ 2702182 w 3785547"/>
                <a:gd name="connsiteY19" fmla="*/ 198783 h 4412974"/>
                <a:gd name="connsiteX20" fmla="*/ 0 w 3785547"/>
                <a:gd name="connsiteY20" fmla="*/ 102099 h 4412974"/>
                <a:gd name="connsiteX21" fmla="*/ 585147 w 3785547"/>
                <a:gd name="connsiteY21" fmla="*/ 4412974 h 4412974"/>
                <a:gd name="connsiteX22" fmla="*/ 3785547 w 3785547"/>
                <a:gd name="connsiteY22" fmla="*/ 4412974 h 4412974"/>
                <a:gd name="connsiteX23" fmla="*/ 3785547 w 3785547"/>
                <a:gd name="connsiteY23" fmla="*/ 29818 h 4412974"/>
                <a:gd name="connsiteX24" fmla="*/ 2702182 w 3785547"/>
                <a:gd name="connsiteY24" fmla="*/ 0 h 4412974"/>
                <a:gd name="connsiteX0" fmla="*/ 2702182 w 3785547"/>
                <a:gd name="connsiteY0" fmla="*/ 0 h 4552627"/>
                <a:gd name="connsiteX1" fmla="*/ 2702182 w 3785547"/>
                <a:gd name="connsiteY1" fmla="*/ 2633870 h 4552627"/>
                <a:gd name="connsiteX2" fmla="*/ 2881086 w 3785547"/>
                <a:gd name="connsiteY2" fmla="*/ 2643809 h 4552627"/>
                <a:gd name="connsiteX3" fmla="*/ 3010295 w 3785547"/>
                <a:gd name="connsiteY3" fmla="*/ 2683566 h 4552627"/>
                <a:gd name="connsiteX4" fmla="*/ 3040112 w 3785547"/>
                <a:gd name="connsiteY4" fmla="*/ 2763079 h 4552627"/>
                <a:gd name="connsiteX5" fmla="*/ 3059990 w 3785547"/>
                <a:gd name="connsiteY5" fmla="*/ 2852531 h 4552627"/>
                <a:gd name="connsiteX6" fmla="*/ 3059990 w 3785547"/>
                <a:gd name="connsiteY6" fmla="*/ 3548270 h 4552627"/>
                <a:gd name="connsiteX7" fmla="*/ 3050051 w 3785547"/>
                <a:gd name="connsiteY7" fmla="*/ 3617844 h 4552627"/>
                <a:gd name="connsiteX8" fmla="*/ 3030173 w 3785547"/>
                <a:gd name="connsiteY8" fmla="*/ 3677479 h 4552627"/>
                <a:gd name="connsiteX9" fmla="*/ 2950660 w 3785547"/>
                <a:gd name="connsiteY9" fmla="*/ 3727174 h 4552627"/>
                <a:gd name="connsiteX10" fmla="*/ 2741938 w 3785547"/>
                <a:gd name="connsiteY10" fmla="*/ 3747053 h 4552627"/>
                <a:gd name="connsiteX11" fmla="*/ 1519425 w 3785547"/>
                <a:gd name="connsiteY11" fmla="*/ 3747053 h 4552627"/>
                <a:gd name="connsiteX12" fmla="*/ 1410095 w 3785547"/>
                <a:gd name="connsiteY12" fmla="*/ 3717235 h 4552627"/>
                <a:gd name="connsiteX13" fmla="*/ 1360399 w 3785547"/>
                <a:gd name="connsiteY13" fmla="*/ 3667539 h 4552627"/>
                <a:gd name="connsiteX14" fmla="*/ 1340521 w 3785547"/>
                <a:gd name="connsiteY14" fmla="*/ 3588026 h 4552627"/>
                <a:gd name="connsiteX15" fmla="*/ 1340521 w 3785547"/>
                <a:gd name="connsiteY15" fmla="*/ 2763079 h 4552627"/>
                <a:gd name="connsiteX16" fmla="*/ 1380277 w 3785547"/>
                <a:gd name="connsiteY16" fmla="*/ 2683566 h 4552627"/>
                <a:gd name="connsiteX17" fmla="*/ 1598938 w 3785547"/>
                <a:gd name="connsiteY17" fmla="*/ 2643809 h 4552627"/>
                <a:gd name="connsiteX18" fmla="*/ 2702182 w 3785547"/>
                <a:gd name="connsiteY18" fmla="*/ 2643809 h 4552627"/>
                <a:gd name="connsiteX19" fmla="*/ 2702182 w 3785547"/>
                <a:gd name="connsiteY19" fmla="*/ 198783 h 4552627"/>
                <a:gd name="connsiteX20" fmla="*/ 0 w 3785547"/>
                <a:gd name="connsiteY20" fmla="*/ 102099 h 4552627"/>
                <a:gd name="connsiteX21" fmla="*/ 0 w 3785547"/>
                <a:gd name="connsiteY21" fmla="*/ 4552627 h 4552627"/>
                <a:gd name="connsiteX22" fmla="*/ 3785547 w 3785547"/>
                <a:gd name="connsiteY22" fmla="*/ 4412974 h 4552627"/>
                <a:gd name="connsiteX23" fmla="*/ 3785547 w 3785547"/>
                <a:gd name="connsiteY23" fmla="*/ 29818 h 4552627"/>
                <a:gd name="connsiteX24" fmla="*/ 2702182 w 3785547"/>
                <a:gd name="connsiteY24" fmla="*/ 0 h 4552627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3785547 w 4167684"/>
                <a:gd name="connsiteY23" fmla="*/ 29818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73677 w 4167684"/>
                <a:gd name="connsiteY14" fmla="*/ 3265934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120073 w 4167684"/>
                <a:gd name="connsiteY14" fmla="*/ 3509892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295449 w 4167684"/>
                <a:gd name="connsiteY13" fmla="*/ 3618406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67684" h="4563370">
                  <a:moveTo>
                    <a:pt x="2702182" y="0"/>
                  </a:moveTo>
                  <a:lnTo>
                    <a:pt x="2702182" y="2633870"/>
                  </a:lnTo>
                  <a:lnTo>
                    <a:pt x="2881086" y="2643809"/>
                  </a:lnTo>
                  <a:lnTo>
                    <a:pt x="3010295" y="2683566"/>
                  </a:lnTo>
                  <a:lnTo>
                    <a:pt x="3040112" y="2763079"/>
                  </a:lnTo>
                  <a:lnTo>
                    <a:pt x="3059990" y="2852531"/>
                  </a:lnTo>
                  <a:lnTo>
                    <a:pt x="3059990" y="3548270"/>
                  </a:lnTo>
                  <a:lnTo>
                    <a:pt x="3050051" y="3617844"/>
                  </a:lnTo>
                  <a:lnTo>
                    <a:pt x="3030173" y="3677479"/>
                  </a:lnTo>
                  <a:lnTo>
                    <a:pt x="2950660" y="3727174"/>
                  </a:lnTo>
                  <a:lnTo>
                    <a:pt x="2741938" y="3747053"/>
                  </a:lnTo>
                  <a:lnTo>
                    <a:pt x="1519425" y="3747053"/>
                  </a:lnTo>
                  <a:lnTo>
                    <a:pt x="1410095" y="3717235"/>
                  </a:lnTo>
                  <a:lnTo>
                    <a:pt x="1295449" y="3618406"/>
                  </a:lnTo>
                  <a:lnTo>
                    <a:pt x="789414" y="3586321"/>
                  </a:lnTo>
                  <a:lnTo>
                    <a:pt x="773677" y="3265934"/>
                  </a:lnTo>
                  <a:lnTo>
                    <a:pt x="283594" y="3292619"/>
                  </a:lnTo>
                  <a:lnTo>
                    <a:pt x="311541" y="2623515"/>
                  </a:lnTo>
                  <a:lnTo>
                    <a:pt x="1598938" y="2643809"/>
                  </a:lnTo>
                  <a:lnTo>
                    <a:pt x="2702182" y="2643809"/>
                  </a:lnTo>
                  <a:lnTo>
                    <a:pt x="2702182" y="16158"/>
                  </a:lnTo>
                  <a:lnTo>
                    <a:pt x="0" y="102099"/>
                  </a:lnTo>
                  <a:lnTo>
                    <a:pt x="0" y="4552627"/>
                  </a:lnTo>
                  <a:lnTo>
                    <a:pt x="4167684" y="4563370"/>
                  </a:lnTo>
                  <a:cubicBezTo>
                    <a:pt x="4163704" y="3059348"/>
                    <a:pt x="4159723" y="1555326"/>
                    <a:pt x="4155743" y="51304"/>
                  </a:cubicBezTo>
                  <a:lnTo>
                    <a:pt x="2702182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Freeform 3"/>
          <p:cNvSpPr/>
          <p:nvPr/>
        </p:nvSpPr>
        <p:spPr>
          <a:xfrm>
            <a:off x="8586788" y="4310063"/>
            <a:ext cx="2266950" cy="981075"/>
          </a:xfrm>
          <a:custGeom>
            <a:avLst/>
            <a:gdLst>
              <a:gd name="connsiteX0" fmla="*/ 23812 w 2266950"/>
              <a:gd name="connsiteY0" fmla="*/ 142875 h 981075"/>
              <a:gd name="connsiteX1" fmla="*/ 38100 w 2266950"/>
              <a:gd name="connsiteY1" fmla="*/ 61912 h 981075"/>
              <a:gd name="connsiteX2" fmla="*/ 66675 w 2266950"/>
              <a:gd name="connsiteY2" fmla="*/ 19050 h 981075"/>
              <a:gd name="connsiteX3" fmla="*/ 109537 w 2266950"/>
              <a:gd name="connsiteY3" fmla="*/ 0 h 981075"/>
              <a:gd name="connsiteX4" fmla="*/ 2085975 w 2266950"/>
              <a:gd name="connsiteY4" fmla="*/ 38100 h 981075"/>
              <a:gd name="connsiteX5" fmla="*/ 2200275 w 2266950"/>
              <a:gd name="connsiteY5" fmla="*/ 71437 h 981075"/>
              <a:gd name="connsiteX6" fmla="*/ 2252662 w 2266950"/>
              <a:gd name="connsiteY6" fmla="*/ 171450 h 981075"/>
              <a:gd name="connsiteX7" fmla="*/ 2266950 w 2266950"/>
              <a:gd name="connsiteY7" fmla="*/ 871537 h 981075"/>
              <a:gd name="connsiteX8" fmla="*/ 2238375 w 2266950"/>
              <a:gd name="connsiteY8" fmla="*/ 942975 h 981075"/>
              <a:gd name="connsiteX9" fmla="*/ 2090737 w 2266950"/>
              <a:gd name="connsiteY9" fmla="*/ 981075 h 981075"/>
              <a:gd name="connsiteX10" fmla="*/ 1004887 w 2266950"/>
              <a:gd name="connsiteY10" fmla="*/ 976312 h 981075"/>
              <a:gd name="connsiteX11" fmla="*/ 890587 w 2266950"/>
              <a:gd name="connsiteY11" fmla="*/ 938212 h 981075"/>
              <a:gd name="connsiteX12" fmla="*/ 833437 w 2266950"/>
              <a:gd name="connsiteY12" fmla="*/ 881062 h 981075"/>
              <a:gd name="connsiteX13" fmla="*/ 400050 w 2266950"/>
              <a:gd name="connsiteY13" fmla="*/ 866775 h 981075"/>
              <a:gd name="connsiteX14" fmla="*/ 366712 w 2266950"/>
              <a:gd name="connsiteY14" fmla="*/ 576262 h 981075"/>
              <a:gd name="connsiteX15" fmla="*/ 0 w 2266950"/>
              <a:gd name="connsiteY15" fmla="*/ 595312 h 981075"/>
              <a:gd name="connsiteX16" fmla="*/ 23812 w 2266950"/>
              <a:gd name="connsiteY16" fmla="*/ 1428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66950" h="981075">
                <a:moveTo>
                  <a:pt x="23812" y="142875"/>
                </a:moveTo>
                <a:lnTo>
                  <a:pt x="38100" y="61912"/>
                </a:lnTo>
                <a:lnTo>
                  <a:pt x="66675" y="19050"/>
                </a:lnTo>
                <a:lnTo>
                  <a:pt x="109537" y="0"/>
                </a:lnTo>
                <a:lnTo>
                  <a:pt x="2085975" y="38100"/>
                </a:lnTo>
                <a:lnTo>
                  <a:pt x="2200275" y="71437"/>
                </a:lnTo>
                <a:lnTo>
                  <a:pt x="2252662" y="171450"/>
                </a:lnTo>
                <a:lnTo>
                  <a:pt x="2266950" y="871537"/>
                </a:lnTo>
                <a:lnTo>
                  <a:pt x="2238375" y="942975"/>
                </a:lnTo>
                <a:lnTo>
                  <a:pt x="2090737" y="981075"/>
                </a:lnTo>
                <a:lnTo>
                  <a:pt x="1004887" y="976312"/>
                </a:lnTo>
                <a:lnTo>
                  <a:pt x="890587" y="938212"/>
                </a:lnTo>
                <a:lnTo>
                  <a:pt x="833437" y="881062"/>
                </a:lnTo>
                <a:lnTo>
                  <a:pt x="400050" y="866775"/>
                </a:lnTo>
                <a:lnTo>
                  <a:pt x="366712" y="576262"/>
                </a:lnTo>
                <a:lnTo>
                  <a:pt x="0" y="595312"/>
                </a:lnTo>
                <a:lnTo>
                  <a:pt x="23812" y="142875"/>
                </a:lnTo>
                <a:close/>
              </a:path>
            </a:pathLst>
          </a:custGeom>
          <a:noFill/>
          <a:ln w="635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576979" y="1713493"/>
            <a:ext cx="376240" cy="194326"/>
          </a:xfrm>
          <a:prstGeom prst="triangle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6673717" y="1988742"/>
            <a:ext cx="162676" cy="3669253"/>
          </a:xfrm>
          <a:custGeom>
            <a:avLst/>
            <a:gdLst>
              <a:gd name="connsiteX0" fmla="*/ 198782 w 198782"/>
              <a:gd name="connsiteY0" fmla="*/ 0 h 4035286"/>
              <a:gd name="connsiteX1" fmla="*/ 198782 w 198782"/>
              <a:gd name="connsiteY1" fmla="*/ 4035286 h 4035286"/>
              <a:gd name="connsiteX2" fmla="*/ 0 w 198782"/>
              <a:gd name="connsiteY2" fmla="*/ 4035286 h 4035286"/>
              <a:gd name="connsiteX3" fmla="*/ 0 w 198782"/>
              <a:gd name="connsiteY3" fmla="*/ 19878 h 4035286"/>
              <a:gd name="connsiteX4" fmla="*/ 198782 w 198782"/>
              <a:gd name="connsiteY4" fmla="*/ 0 h 403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782" h="4035286">
                <a:moveTo>
                  <a:pt x="198782" y="0"/>
                </a:moveTo>
                <a:lnTo>
                  <a:pt x="198782" y="4035286"/>
                </a:lnTo>
                <a:lnTo>
                  <a:pt x="0" y="4035286"/>
                </a:lnTo>
                <a:lnTo>
                  <a:pt x="0" y="19878"/>
                </a:lnTo>
                <a:lnTo>
                  <a:pt x="198782" y="0"/>
                </a:ln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3628055" y="3886632"/>
            <a:ext cx="4805354" cy="298992"/>
          </a:xfrm>
          <a:custGeom>
            <a:avLst/>
            <a:gdLst>
              <a:gd name="connsiteX0" fmla="*/ 0 w 4343400"/>
              <a:gd name="connsiteY0" fmla="*/ 0 h 327991"/>
              <a:gd name="connsiteX1" fmla="*/ 2941983 w 4343400"/>
              <a:gd name="connsiteY1" fmla="*/ 0 h 327991"/>
              <a:gd name="connsiteX2" fmla="*/ 4343400 w 4343400"/>
              <a:gd name="connsiteY2" fmla="*/ 218661 h 327991"/>
              <a:gd name="connsiteX3" fmla="*/ 4343400 w 4343400"/>
              <a:gd name="connsiteY3" fmla="*/ 327991 h 327991"/>
              <a:gd name="connsiteX4" fmla="*/ 2941983 w 4343400"/>
              <a:gd name="connsiteY4" fmla="*/ 119269 h 327991"/>
              <a:gd name="connsiteX5" fmla="*/ 0 w 4343400"/>
              <a:gd name="connsiteY5" fmla="*/ 119269 h 327991"/>
              <a:gd name="connsiteX6" fmla="*/ 0 w 4343400"/>
              <a:gd name="connsiteY6" fmla="*/ 0 h 327991"/>
              <a:gd name="connsiteX0" fmla="*/ 0 w 4343400"/>
              <a:gd name="connsiteY0" fmla="*/ 0 h 327991"/>
              <a:gd name="connsiteX1" fmla="*/ 2941983 w 4343400"/>
              <a:gd name="connsiteY1" fmla="*/ 0 h 327991"/>
              <a:gd name="connsiteX2" fmla="*/ 4343400 w 4343400"/>
              <a:gd name="connsiteY2" fmla="*/ 218661 h 327991"/>
              <a:gd name="connsiteX3" fmla="*/ 4343400 w 4343400"/>
              <a:gd name="connsiteY3" fmla="*/ 327991 h 327991"/>
              <a:gd name="connsiteX4" fmla="*/ 2941983 w 4343400"/>
              <a:gd name="connsiteY4" fmla="*/ 119269 h 327991"/>
              <a:gd name="connsiteX5" fmla="*/ 158612 w 4343400"/>
              <a:gd name="connsiteY5" fmla="*/ 113708 h 327991"/>
              <a:gd name="connsiteX6" fmla="*/ 0 w 4343400"/>
              <a:gd name="connsiteY6" fmla="*/ 119269 h 327991"/>
              <a:gd name="connsiteX7" fmla="*/ 0 w 4343400"/>
              <a:gd name="connsiteY7" fmla="*/ 0 h 327991"/>
              <a:gd name="connsiteX0" fmla="*/ 1352550 w 5695950"/>
              <a:gd name="connsiteY0" fmla="*/ 0 h 327991"/>
              <a:gd name="connsiteX1" fmla="*/ 4294533 w 5695950"/>
              <a:gd name="connsiteY1" fmla="*/ 0 h 327991"/>
              <a:gd name="connsiteX2" fmla="*/ 5695950 w 5695950"/>
              <a:gd name="connsiteY2" fmla="*/ 218661 h 327991"/>
              <a:gd name="connsiteX3" fmla="*/ 5695950 w 5695950"/>
              <a:gd name="connsiteY3" fmla="*/ 327991 h 327991"/>
              <a:gd name="connsiteX4" fmla="*/ 4294533 w 5695950"/>
              <a:gd name="connsiteY4" fmla="*/ 119269 h 327991"/>
              <a:gd name="connsiteX5" fmla="*/ 1511162 w 5695950"/>
              <a:gd name="connsiteY5" fmla="*/ 113708 h 327991"/>
              <a:gd name="connsiteX6" fmla="*/ 0 w 5695950"/>
              <a:gd name="connsiteY6" fmla="*/ 319294 h 327991"/>
              <a:gd name="connsiteX7" fmla="*/ 1352550 w 5695950"/>
              <a:gd name="connsiteY7" fmla="*/ 0 h 327991"/>
              <a:gd name="connsiteX0" fmla="*/ 1352550 w 5695950"/>
              <a:gd name="connsiteY0" fmla="*/ 0 h 327991"/>
              <a:gd name="connsiteX1" fmla="*/ 4294533 w 5695950"/>
              <a:gd name="connsiteY1" fmla="*/ 0 h 327991"/>
              <a:gd name="connsiteX2" fmla="*/ 5695950 w 5695950"/>
              <a:gd name="connsiteY2" fmla="*/ 218661 h 327991"/>
              <a:gd name="connsiteX3" fmla="*/ 5695950 w 5695950"/>
              <a:gd name="connsiteY3" fmla="*/ 327991 h 327991"/>
              <a:gd name="connsiteX4" fmla="*/ 4294533 w 5695950"/>
              <a:gd name="connsiteY4" fmla="*/ 119269 h 327991"/>
              <a:gd name="connsiteX5" fmla="*/ 1511162 w 5695950"/>
              <a:gd name="connsiteY5" fmla="*/ 113708 h 327991"/>
              <a:gd name="connsiteX6" fmla="*/ 0 w 5695950"/>
              <a:gd name="connsiteY6" fmla="*/ 319294 h 327991"/>
              <a:gd name="connsiteX7" fmla="*/ 796787 w 5695950"/>
              <a:gd name="connsiteY7" fmla="*/ 127996 h 327991"/>
              <a:gd name="connsiteX8" fmla="*/ 1352550 w 5695950"/>
              <a:gd name="connsiteY8" fmla="*/ 0 h 327991"/>
              <a:gd name="connsiteX0" fmla="*/ 1432063 w 5775463"/>
              <a:gd name="connsiteY0" fmla="*/ 0 h 327991"/>
              <a:gd name="connsiteX1" fmla="*/ 4374046 w 5775463"/>
              <a:gd name="connsiteY1" fmla="*/ 0 h 327991"/>
              <a:gd name="connsiteX2" fmla="*/ 5775463 w 5775463"/>
              <a:gd name="connsiteY2" fmla="*/ 218661 h 327991"/>
              <a:gd name="connsiteX3" fmla="*/ 5775463 w 5775463"/>
              <a:gd name="connsiteY3" fmla="*/ 327991 h 327991"/>
              <a:gd name="connsiteX4" fmla="*/ 4374046 w 5775463"/>
              <a:gd name="connsiteY4" fmla="*/ 119269 h 327991"/>
              <a:gd name="connsiteX5" fmla="*/ 1590675 w 5775463"/>
              <a:gd name="connsiteY5" fmla="*/ 113708 h 327991"/>
              <a:gd name="connsiteX6" fmla="*/ 79513 w 5775463"/>
              <a:gd name="connsiteY6" fmla="*/ 319294 h 327991"/>
              <a:gd name="connsiteX7" fmla="*/ 0 w 5775463"/>
              <a:gd name="connsiteY7" fmla="*/ 256584 h 327991"/>
              <a:gd name="connsiteX8" fmla="*/ 1432063 w 5775463"/>
              <a:gd name="connsiteY8" fmla="*/ 0 h 327991"/>
              <a:gd name="connsiteX0" fmla="*/ 1432063 w 5775463"/>
              <a:gd name="connsiteY0" fmla="*/ 0 h 327991"/>
              <a:gd name="connsiteX1" fmla="*/ 4374046 w 5775463"/>
              <a:gd name="connsiteY1" fmla="*/ 0 h 327991"/>
              <a:gd name="connsiteX2" fmla="*/ 5775463 w 5775463"/>
              <a:gd name="connsiteY2" fmla="*/ 218661 h 327991"/>
              <a:gd name="connsiteX3" fmla="*/ 5775463 w 5775463"/>
              <a:gd name="connsiteY3" fmla="*/ 327991 h 327991"/>
              <a:gd name="connsiteX4" fmla="*/ 4374046 w 5775463"/>
              <a:gd name="connsiteY4" fmla="*/ 119269 h 327991"/>
              <a:gd name="connsiteX5" fmla="*/ 1428750 w 5775463"/>
              <a:gd name="connsiteY5" fmla="*/ 104183 h 327991"/>
              <a:gd name="connsiteX6" fmla="*/ 79513 w 5775463"/>
              <a:gd name="connsiteY6" fmla="*/ 319294 h 327991"/>
              <a:gd name="connsiteX7" fmla="*/ 0 w 5775463"/>
              <a:gd name="connsiteY7" fmla="*/ 256584 h 327991"/>
              <a:gd name="connsiteX8" fmla="*/ 1432063 w 5775463"/>
              <a:gd name="connsiteY8" fmla="*/ 0 h 327991"/>
              <a:gd name="connsiteX0" fmla="*/ 1432063 w 5775463"/>
              <a:gd name="connsiteY0" fmla="*/ 0 h 357394"/>
              <a:gd name="connsiteX1" fmla="*/ 4374046 w 5775463"/>
              <a:gd name="connsiteY1" fmla="*/ 0 h 357394"/>
              <a:gd name="connsiteX2" fmla="*/ 5775463 w 5775463"/>
              <a:gd name="connsiteY2" fmla="*/ 218661 h 357394"/>
              <a:gd name="connsiteX3" fmla="*/ 5775463 w 5775463"/>
              <a:gd name="connsiteY3" fmla="*/ 327991 h 357394"/>
              <a:gd name="connsiteX4" fmla="*/ 4374046 w 5775463"/>
              <a:gd name="connsiteY4" fmla="*/ 119269 h 357394"/>
              <a:gd name="connsiteX5" fmla="*/ 1428750 w 5775463"/>
              <a:gd name="connsiteY5" fmla="*/ 104183 h 357394"/>
              <a:gd name="connsiteX6" fmla="*/ 212863 w 5775463"/>
              <a:gd name="connsiteY6" fmla="*/ 357394 h 357394"/>
              <a:gd name="connsiteX7" fmla="*/ 0 w 5775463"/>
              <a:gd name="connsiteY7" fmla="*/ 256584 h 357394"/>
              <a:gd name="connsiteX8" fmla="*/ 1432063 w 5775463"/>
              <a:gd name="connsiteY8" fmla="*/ 0 h 357394"/>
              <a:gd name="connsiteX0" fmla="*/ 1451113 w 5794513"/>
              <a:gd name="connsiteY0" fmla="*/ 0 h 357394"/>
              <a:gd name="connsiteX1" fmla="*/ 4393096 w 5794513"/>
              <a:gd name="connsiteY1" fmla="*/ 0 h 357394"/>
              <a:gd name="connsiteX2" fmla="*/ 5794513 w 5794513"/>
              <a:gd name="connsiteY2" fmla="*/ 218661 h 357394"/>
              <a:gd name="connsiteX3" fmla="*/ 5794513 w 5794513"/>
              <a:gd name="connsiteY3" fmla="*/ 327991 h 357394"/>
              <a:gd name="connsiteX4" fmla="*/ 4393096 w 5794513"/>
              <a:gd name="connsiteY4" fmla="*/ 119269 h 357394"/>
              <a:gd name="connsiteX5" fmla="*/ 1447800 w 5794513"/>
              <a:gd name="connsiteY5" fmla="*/ 104183 h 357394"/>
              <a:gd name="connsiteX6" fmla="*/ 231913 w 5794513"/>
              <a:gd name="connsiteY6" fmla="*/ 357394 h 357394"/>
              <a:gd name="connsiteX7" fmla="*/ 0 w 5794513"/>
              <a:gd name="connsiteY7" fmla="*/ 237534 h 357394"/>
              <a:gd name="connsiteX8" fmla="*/ 1451113 w 5794513"/>
              <a:gd name="connsiteY8" fmla="*/ 0 h 357394"/>
              <a:gd name="connsiteX0" fmla="*/ 1451113 w 5794513"/>
              <a:gd name="connsiteY0" fmla="*/ 0 h 347869"/>
              <a:gd name="connsiteX1" fmla="*/ 4393096 w 5794513"/>
              <a:gd name="connsiteY1" fmla="*/ 0 h 347869"/>
              <a:gd name="connsiteX2" fmla="*/ 5794513 w 5794513"/>
              <a:gd name="connsiteY2" fmla="*/ 218661 h 347869"/>
              <a:gd name="connsiteX3" fmla="*/ 5794513 w 5794513"/>
              <a:gd name="connsiteY3" fmla="*/ 327991 h 347869"/>
              <a:gd name="connsiteX4" fmla="*/ 4393096 w 5794513"/>
              <a:gd name="connsiteY4" fmla="*/ 119269 h 347869"/>
              <a:gd name="connsiteX5" fmla="*/ 1447800 w 5794513"/>
              <a:gd name="connsiteY5" fmla="*/ 104183 h 347869"/>
              <a:gd name="connsiteX6" fmla="*/ 212863 w 5794513"/>
              <a:gd name="connsiteY6" fmla="*/ 347869 h 347869"/>
              <a:gd name="connsiteX7" fmla="*/ 0 w 5794513"/>
              <a:gd name="connsiteY7" fmla="*/ 237534 h 347869"/>
              <a:gd name="connsiteX8" fmla="*/ 1451113 w 5794513"/>
              <a:gd name="connsiteY8" fmla="*/ 0 h 347869"/>
              <a:gd name="connsiteX0" fmla="*/ 1451113 w 5794513"/>
              <a:gd name="connsiteY0" fmla="*/ 0 h 328819"/>
              <a:gd name="connsiteX1" fmla="*/ 4393096 w 5794513"/>
              <a:gd name="connsiteY1" fmla="*/ 0 h 328819"/>
              <a:gd name="connsiteX2" fmla="*/ 5794513 w 5794513"/>
              <a:gd name="connsiteY2" fmla="*/ 218661 h 328819"/>
              <a:gd name="connsiteX3" fmla="*/ 5794513 w 5794513"/>
              <a:gd name="connsiteY3" fmla="*/ 327991 h 328819"/>
              <a:gd name="connsiteX4" fmla="*/ 4393096 w 5794513"/>
              <a:gd name="connsiteY4" fmla="*/ 119269 h 328819"/>
              <a:gd name="connsiteX5" fmla="*/ 1447800 w 5794513"/>
              <a:gd name="connsiteY5" fmla="*/ 104183 h 328819"/>
              <a:gd name="connsiteX6" fmla="*/ 203338 w 5794513"/>
              <a:gd name="connsiteY6" fmla="*/ 328819 h 328819"/>
              <a:gd name="connsiteX7" fmla="*/ 0 w 5794513"/>
              <a:gd name="connsiteY7" fmla="*/ 237534 h 328819"/>
              <a:gd name="connsiteX8" fmla="*/ 1451113 w 5794513"/>
              <a:gd name="connsiteY8" fmla="*/ 0 h 328819"/>
              <a:gd name="connsiteX0" fmla="*/ 1451113 w 5794513"/>
              <a:gd name="connsiteY0" fmla="*/ 0 h 328819"/>
              <a:gd name="connsiteX1" fmla="*/ 4393096 w 5794513"/>
              <a:gd name="connsiteY1" fmla="*/ 0 h 328819"/>
              <a:gd name="connsiteX2" fmla="*/ 5794513 w 5794513"/>
              <a:gd name="connsiteY2" fmla="*/ 218661 h 328819"/>
              <a:gd name="connsiteX3" fmla="*/ 5284721 w 5794513"/>
              <a:gd name="connsiteY3" fmla="*/ 251173 h 328819"/>
              <a:gd name="connsiteX4" fmla="*/ 4393096 w 5794513"/>
              <a:gd name="connsiteY4" fmla="*/ 119269 h 328819"/>
              <a:gd name="connsiteX5" fmla="*/ 1447800 w 5794513"/>
              <a:gd name="connsiteY5" fmla="*/ 104183 h 328819"/>
              <a:gd name="connsiteX6" fmla="*/ 203338 w 5794513"/>
              <a:gd name="connsiteY6" fmla="*/ 328819 h 328819"/>
              <a:gd name="connsiteX7" fmla="*/ 0 w 5794513"/>
              <a:gd name="connsiteY7" fmla="*/ 237534 h 328819"/>
              <a:gd name="connsiteX8" fmla="*/ 1451113 w 5794513"/>
              <a:gd name="connsiteY8" fmla="*/ 0 h 328819"/>
              <a:gd name="connsiteX0" fmla="*/ 1451113 w 5284721"/>
              <a:gd name="connsiteY0" fmla="*/ 0 h 328819"/>
              <a:gd name="connsiteX1" fmla="*/ 4393096 w 5284721"/>
              <a:gd name="connsiteY1" fmla="*/ 0 h 328819"/>
              <a:gd name="connsiteX2" fmla="*/ 5284721 w 5284721"/>
              <a:gd name="connsiteY2" fmla="*/ 134859 h 328819"/>
              <a:gd name="connsiteX3" fmla="*/ 5284721 w 5284721"/>
              <a:gd name="connsiteY3" fmla="*/ 251173 h 328819"/>
              <a:gd name="connsiteX4" fmla="*/ 4393096 w 5284721"/>
              <a:gd name="connsiteY4" fmla="*/ 119269 h 328819"/>
              <a:gd name="connsiteX5" fmla="*/ 1447800 w 5284721"/>
              <a:gd name="connsiteY5" fmla="*/ 104183 h 328819"/>
              <a:gd name="connsiteX6" fmla="*/ 203338 w 5284721"/>
              <a:gd name="connsiteY6" fmla="*/ 328819 h 328819"/>
              <a:gd name="connsiteX7" fmla="*/ 0 w 5284721"/>
              <a:gd name="connsiteY7" fmla="*/ 237534 h 328819"/>
              <a:gd name="connsiteX8" fmla="*/ 1451113 w 5284721"/>
              <a:gd name="connsiteY8" fmla="*/ 0 h 32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4721" h="328819">
                <a:moveTo>
                  <a:pt x="1451113" y="0"/>
                </a:moveTo>
                <a:lnTo>
                  <a:pt x="4393096" y="0"/>
                </a:lnTo>
                <a:lnTo>
                  <a:pt x="5284721" y="134859"/>
                </a:lnTo>
                <a:lnTo>
                  <a:pt x="5284721" y="251173"/>
                </a:lnTo>
                <a:lnTo>
                  <a:pt x="4393096" y="119269"/>
                </a:lnTo>
                <a:lnTo>
                  <a:pt x="1447800" y="104183"/>
                </a:lnTo>
                <a:lnTo>
                  <a:pt x="203338" y="328819"/>
                </a:lnTo>
                <a:lnTo>
                  <a:pt x="0" y="237534"/>
                </a:lnTo>
                <a:lnTo>
                  <a:pt x="1451113" y="0"/>
                </a:ln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35"/>
          <p:cNvSpPr/>
          <p:nvPr/>
        </p:nvSpPr>
        <p:spPr>
          <a:xfrm>
            <a:off x="3634908" y="1984574"/>
            <a:ext cx="4550169" cy="3992819"/>
          </a:xfrm>
          <a:custGeom>
            <a:avLst/>
            <a:gdLst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87156 w 5004079"/>
              <a:gd name="connsiteY15" fmla="*/ 1326383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215851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04079" h="4391130">
                <a:moveTo>
                  <a:pt x="5004079" y="0"/>
                </a:moveTo>
                <a:lnTo>
                  <a:pt x="4602145" y="1668027"/>
                </a:lnTo>
                <a:lnTo>
                  <a:pt x="4561952" y="3205425"/>
                </a:lnTo>
                <a:lnTo>
                  <a:pt x="3326004" y="3195376"/>
                </a:lnTo>
                <a:lnTo>
                  <a:pt x="3336053" y="4039438"/>
                </a:lnTo>
                <a:lnTo>
                  <a:pt x="2019719" y="3979148"/>
                </a:lnTo>
                <a:lnTo>
                  <a:pt x="1637881" y="4079631"/>
                </a:lnTo>
                <a:lnTo>
                  <a:pt x="1597688" y="4391130"/>
                </a:lnTo>
                <a:lnTo>
                  <a:pt x="1135464" y="4360985"/>
                </a:lnTo>
                <a:lnTo>
                  <a:pt x="1024932" y="2954216"/>
                </a:lnTo>
                <a:lnTo>
                  <a:pt x="813916" y="2914022"/>
                </a:lnTo>
                <a:lnTo>
                  <a:pt x="803868" y="2421653"/>
                </a:lnTo>
                <a:lnTo>
                  <a:pt x="0" y="2431702"/>
                </a:lnTo>
                <a:lnTo>
                  <a:pt x="20097" y="1215851"/>
                </a:lnTo>
                <a:lnTo>
                  <a:pt x="140677" y="1135464"/>
                </a:lnTo>
                <a:lnTo>
                  <a:pt x="1477108" y="1215851"/>
                </a:lnTo>
                <a:lnTo>
                  <a:pt x="1527349" y="592853"/>
                </a:lnTo>
                <a:lnTo>
                  <a:pt x="1537398" y="30146"/>
                </a:lnTo>
              </a:path>
            </a:pathLst>
          </a:custGeom>
          <a:noFill/>
          <a:ln w="50800">
            <a:solidFill>
              <a:srgbClr val="2E6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2" t="20473" r="9230"/>
          <a:stretch/>
        </p:blipFill>
        <p:spPr>
          <a:xfrm>
            <a:off x="582147" y="2248678"/>
            <a:ext cx="2909187" cy="36742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70165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3726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70965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5636828" y="4110038"/>
            <a:ext cx="154372" cy="258235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 23"/>
          <p:cNvSpPr/>
          <p:nvPr/>
        </p:nvSpPr>
        <p:spPr>
          <a:xfrm>
            <a:off x="4081463" y="3295650"/>
            <a:ext cx="561975" cy="257175"/>
          </a:xfrm>
          <a:custGeom>
            <a:avLst/>
            <a:gdLst>
              <a:gd name="connsiteX0" fmla="*/ 235743 w 561975"/>
              <a:gd name="connsiteY0" fmla="*/ 0 h 257175"/>
              <a:gd name="connsiteX1" fmla="*/ 561975 w 561975"/>
              <a:gd name="connsiteY1" fmla="*/ 26194 h 257175"/>
              <a:gd name="connsiteX2" fmla="*/ 561975 w 561975"/>
              <a:gd name="connsiteY2" fmla="*/ 159544 h 257175"/>
              <a:gd name="connsiteX3" fmla="*/ 357187 w 561975"/>
              <a:gd name="connsiteY3" fmla="*/ 159544 h 257175"/>
              <a:gd name="connsiteX4" fmla="*/ 357187 w 561975"/>
              <a:gd name="connsiteY4" fmla="*/ 257175 h 257175"/>
              <a:gd name="connsiteX5" fmla="*/ 14287 w 561975"/>
              <a:gd name="connsiteY5" fmla="*/ 257175 h 257175"/>
              <a:gd name="connsiteX6" fmla="*/ 9525 w 561975"/>
              <a:gd name="connsiteY6" fmla="*/ 235744 h 257175"/>
              <a:gd name="connsiteX7" fmla="*/ 0 w 561975"/>
              <a:gd name="connsiteY7" fmla="*/ 192881 h 257175"/>
              <a:gd name="connsiteX8" fmla="*/ 0 w 561975"/>
              <a:gd name="connsiteY8" fmla="*/ 135731 h 257175"/>
              <a:gd name="connsiteX9" fmla="*/ 233362 w 561975"/>
              <a:gd name="connsiteY9" fmla="*/ 147638 h 257175"/>
              <a:gd name="connsiteX10" fmla="*/ 235743 w 561975"/>
              <a:gd name="connsiteY10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257175">
                <a:moveTo>
                  <a:pt x="235743" y="0"/>
                </a:moveTo>
                <a:lnTo>
                  <a:pt x="561975" y="26194"/>
                </a:lnTo>
                <a:lnTo>
                  <a:pt x="561975" y="159544"/>
                </a:lnTo>
                <a:lnTo>
                  <a:pt x="357187" y="159544"/>
                </a:lnTo>
                <a:lnTo>
                  <a:pt x="357187" y="257175"/>
                </a:lnTo>
                <a:lnTo>
                  <a:pt x="14287" y="257175"/>
                </a:lnTo>
                <a:cubicBezTo>
                  <a:pt x="12700" y="250031"/>
                  <a:pt x="10960" y="242920"/>
                  <a:pt x="9525" y="235744"/>
                </a:cubicBezTo>
                <a:cubicBezTo>
                  <a:pt x="1224" y="194240"/>
                  <a:pt x="8273" y="209430"/>
                  <a:pt x="0" y="192881"/>
                </a:cubicBezTo>
                <a:lnTo>
                  <a:pt x="0" y="135731"/>
                </a:lnTo>
                <a:lnTo>
                  <a:pt x="233362" y="147638"/>
                </a:lnTo>
                <a:cubicBezTo>
                  <a:pt x="234156" y="98425"/>
                  <a:pt x="234949" y="49213"/>
                  <a:pt x="235743" y="0"/>
                </a:cubicBezTo>
                <a:close/>
              </a:path>
            </a:pathLst>
          </a:cu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677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37074" r="15520" b="16200"/>
          <a:stretch/>
        </p:blipFill>
        <p:spPr>
          <a:xfrm>
            <a:off x="3554962" y="2219240"/>
            <a:ext cx="4861249" cy="3706910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>
            <a:off x="3552825" y="2181225"/>
            <a:ext cx="4924425" cy="1095375"/>
          </a:xfrm>
          <a:custGeom>
            <a:avLst/>
            <a:gdLst>
              <a:gd name="connsiteX0" fmla="*/ 4886325 w 4924425"/>
              <a:gd name="connsiteY0" fmla="*/ 1095375 h 1095375"/>
              <a:gd name="connsiteX1" fmla="*/ 0 w 4924425"/>
              <a:gd name="connsiteY1" fmla="*/ 733425 h 1095375"/>
              <a:gd name="connsiteX2" fmla="*/ 0 w 4924425"/>
              <a:gd name="connsiteY2" fmla="*/ 0 h 1095375"/>
              <a:gd name="connsiteX3" fmla="*/ 4924425 w 4924425"/>
              <a:gd name="connsiteY3" fmla="*/ 0 h 1095375"/>
              <a:gd name="connsiteX4" fmla="*/ 4886325 w 4924425"/>
              <a:gd name="connsiteY4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4425" h="1095375">
                <a:moveTo>
                  <a:pt x="4886325" y="1095375"/>
                </a:moveTo>
                <a:lnTo>
                  <a:pt x="0" y="733425"/>
                </a:lnTo>
                <a:lnTo>
                  <a:pt x="0" y="0"/>
                </a:lnTo>
                <a:lnTo>
                  <a:pt x="4924425" y="0"/>
                </a:lnTo>
                <a:lnTo>
                  <a:pt x="4886325" y="109537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635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9746" y="995007"/>
            <a:ext cx="423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מתחם דרומי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מבני ציבור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88219" y="2033906"/>
            <a:ext cx="3361535" cy="3981005"/>
            <a:chOff x="432080" y="1768510"/>
            <a:chExt cx="3707842" cy="439113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591018" y="1998014"/>
              <a:ext cx="3392039" cy="4074408"/>
            </a:xfrm>
            <a:prstGeom prst="rect">
              <a:avLst/>
            </a:prstGeom>
          </p:spPr>
        </p:pic>
        <p:sp>
          <p:nvSpPr>
            <p:cNvPr id="31" name="Freeform 30"/>
            <p:cNvSpPr/>
            <p:nvPr/>
          </p:nvSpPr>
          <p:spPr>
            <a:xfrm>
              <a:off x="676275" y="4595813"/>
              <a:ext cx="719138" cy="333375"/>
            </a:xfrm>
            <a:custGeom>
              <a:avLst/>
              <a:gdLst>
                <a:gd name="connsiteX0" fmla="*/ 190500 w 719138"/>
                <a:gd name="connsiteY0" fmla="*/ 0 h 333375"/>
                <a:gd name="connsiteX1" fmla="*/ 9525 w 719138"/>
                <a:gd name="connsiteY1" fmla="*/ 4762 h 333375"/>
                <a:gd name="connsiteX2" fmla="*/ 0 w 719138"/>
                <a:gd name="connsiteY2" fmla="*/ 271462 h 333375"/>
                <a:gd name="connsiteX3" fmla="*/ 0 w 719138"/>
                <a:gd name="connsiteY3" fmla="*/ 309562 h 333375"/>
                <a:gd name="connsiteX4" fmla="*/ 19050 w 719138"/>
                <a:gd name="connsiteY4" fmla="*/ 333375 h 333375"/>
                <a:gd name="connsiteX5" fmla="*/ 90488 w 719138"/>
                <a:gd name="connsiteY5" fmla="*/ 328612 h 333375"/>
                <a:gd name="connsiteX6" fmla="*/ 438150 w 719138"/>
                <a:gd name="connsiteY6" fmla="*/ 309562 h 333375"/>
                <a:gd name="connsiteX7" fmla="*/ 704850 w 719138"/>
                <a:gd name="connsiteY7" fmla="*/ 280987 h 333375"/>
                <a:gd name="connsiteX8" fmla="*/ 719138 w 719138"/>
                <a:gd name="connsiteY8" fmla="*/ 157162 h 333375"/>
                <a:gd name="connsiteX9" fmla="*/ 247650 w 719138"/>
                <a:gd name="connsiteY9" fmla="*/ 228600 h 333375"/>
                <a:gd name="connsiteX10" fmla="*/ 242888 w 719138"/>
                <a:gd name="connsiteY10" fmla="*/ 52387 h 333375"/>
                <a:gd name="connsiteX11" fmla="*/ 185738 w 719138"/>
                <a:gd name="connsiteY11" fmla="*/ 52387 h 333375"/>
                <a:gd name="connsiteX12" fmla="*/ 190500 w 719138"/>
                <a:gd name="connsiteY12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9138" h="333375">
                  <a:moveTo>
                    <a:pt x="190500" y="0"/>
                  </a:moveTo>
                  <a:lnTo>
                    <a:pt x="9525" y="4762"/>
                  </a:lnTo>
                  <a:lnTo>
                    <a:pt x="0" y="271462"/>
                  </a:lnTo>
                  <a:lnTo>
                    <a:pt x="0" y="309562"/>
                  </a:lnTo>
                  <a:lnTo>
                    <a:pt x="19050" y="333375"/>
                  </a:lnTo>
                  <a:lnTo>
                    <a:pt x="90488" y="328612"/>
                  </a:lnTo>
                  <a:lnTo>
                    <a:pt x="438150" y="309562"/>
                  </a:lnTo>
                  <a:lnTo>
                    <a:pt x="704850" y="280987"/>
                  </a:lnTo>
                  <a:lnTo>
                    <a:pt x="719138" y="157162"/>
                  </a:lnTo>
                  <a:lnTo>
                    <a:pt x="247650" y="228600"/>
                  </a:lnTo>
                  <a:lnTo>
                    <a:pt x="242888" y="52387"/>
                  </a:lnTo>
                  <a:lnTo>
                    <a:pt x="185738" y="52387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56725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432080" y="1768510"/>
              <a:ext cx="3707842" cy="4391130"/>
            </a:xfrm>
            <a:custGeom>
              <a:avLst/>
              <a:gdLst>
                <a:gd name="connsiteX0" fmla="*/ 2117035 w 3200400"/>
                <a:gd name="connsiteY0" fmla="*/ 0 h 4412974"/>
                <a:gd name="connsiteX1" fmla="*/ 2117035 w 3200400"/>
                <a:gd name="connsiteY1" fmla="*/ 2633870 h 4412974"/>
                <a:gd name="connsiteX2" fmla="*/ 2295939 w 3200400"/>
                <a:gd name="connsiteY2" fmla="*/ 2643809 h 4412974"/>
                <a:gd name="connsiteX3" fmla="*/ 2425148 w 3200400"/>
                <a:gd name="connsiteY3" fmla="*/ 2683566 h 4412974"/>
                <a:gd name="connsiteX4" fmla="*/ 2454965 w 3200400"/>
                <a:gd name="connsiteY4" fmla="*/ 2763079 h 4412974"/>
                <a:gd name="connsiteX5" fmla="*/ 2474843 w 3200400"/>
                <a:gd name="connsiteY5" fmla="*/ 2852531 h 4412974"/>
                <a:gd name="connsiteX6" fmla="*/ 2474843 w 3200400"/>
                <a:gd name="connsiteY6" fmla="*/ 3548270 h 4412974"/>
                <a:gd name="connsiteX7" fmla="*/ 2464904 w 3200400"/>
                <a:gd name="connsiteY7" fmla="*/ 3617844 h 4412974"/>
                <a:gd name="connsiteX8" fmla="*/ 2445026 w 3200400"/>
                <a:gd name="connsiteY8" fmla="*/ 3677479 h 4412974"/>
                <a:gd name="connsiteX9" fmla="*/ 2365513 w 3200400"/>
                <a:gd name="connsiteY9" fmla="*/ 3727174 h 4412974"/>
                <a:gd name="connsiteX10" fmla="*/ 2156791 w 3200400"/>
                <a:gd name="connsiteY10" fmla="*/ 3747053 h 4412974"/>
                <a:gd name="connsiteX11" fmla="*/ 934278 w 3200400"/>
                <a:gd name="connsiteY11" fmla="*/ 3747053 h 4412974"/>
                <a:gd name="connsiteX12" fmla="*/ 824948 w 3200400"/>
                <a:gd name="connsiteY12" fmla="*/ 3717235 h 4412974"/>
                <a:gd name="connsiteX13" fmla="*/ 775252 w 3200400"/>
                <a:gd name="connsiteY13" fmla="*/ 3667539 h 4412974"/>
                <a:gd name="connsiteX14" fmla="*/ 755374 w 3200400"/>
                <a:gd name="connsiteY14" fmla="*/ 3588026 h 4412974"/>
                <a:gd name="connsiteX15" fmla="*/ 755374 w 3200400"/>
                <a:gd name="connsiteY15" fmla="*/ 2763079 h 4412974"/>
                <a:gd name="connsiteX16" fmla="*/ 795130 w 3200400"/>
                <a:gd name="connsiteY16" fmla="*/ 2683566 h 4412974"/>
                <a:gd name="connsiteX17" fmla="*/ 1013791 w 3200400"/>
                <a:gd name="connsiteY17" fmla="*/ 2643809 h 4412974"/>
                <a:gd name="connsiteX18" fmla="*/ 2117035 w 3200400"/>
                <a:gd name="connsiteY18" fmla="*/ 2643809 h 4412974"/>
                <a:gd name="connsiteX19" fmla="*/ 2117035 w 3200400"/>
                <a:gd name="connsiteY19" fmla="*/ 198783 h 4412974"/>
                <a:gd name="connsiteX20" fmla="*/ 0 w 3200400"/>
                <a:gd name="connsiteY20" fmla="*/ 198783 h 4412974"/>
                <a:gd name="connsiteX21" fmla="*/ 0 w 3200400"/>
                <a:gd name="connsiteY21" fmla="*/ 4412974 h 4412974"/>
                <a:gd name="connsiteX22" fmla="*/ 3200400 w 3200400"/>
                <a:gd name="connsiteY22" fmla="*/ 4412974 h 4412974"/>
                <a:gd name="connsiteX23" fmla="*/ 3200400 w 3200400"/>
                <a:gd name="connsiteY23" fmla="*/ 29818 h 4412974"/>
                <a:gd name="connsiteX24" fmla="*/ 2117035 w 3200400"/>
                <a:gd name="connsiteY24" fmla="*/ 0 h 4412974"/>
                <a:gd name="connsiteX0" fmla="*/ 2702182 w 3785547"/>
                <a:gd name="connsiteY0" fmla="*/ 0 h 4412974"/>
                <a:gd name="connsiteX1" fmla="*/ 2702182 w 3785547"/>
                <a:gd name="connsiteY1" fmla="*/ 2633870 h 4412974"/>
                <a:gd name="connsiteX2" fmla="*/ 2881086 w 3785547"/>
                <a:gd name="connsiteY2" fmla="*/ 2643809 h 4412974"/>
                <a:gd name="connsiteX3" fmla="*/ 3010295 w 3785547"/>
                <a:gd name="connsiteY3" fmla="*/ 2683566 h 4412974"/>
                <a:gd name="connsiteX4" fmla="*/ 3040112 w 3785547"/>
                <a:gd name="connsiteY4" fmla="*/ 2763079 h 4412974"/>
                <a:gd name="connsiteX5" fmla="*/ 3059990 w 3785547"/>
                <a:gd name="connsiteY5" fmla="*/ 2852531 h 4412974"/>
                <a:gd name="connsiteX6" fmla="*/ 3059990 w 3785547"/>
                <a:gd name="connsiteY6" fmla="*/ 3548270 h 4412974"/>
                <a:gd name="connsiteX7" fmla="*/ 3050051 w 3785547"/>
                <a:gd name="connsiteY7" fmla="*/ 3617844 h 4412974"/>
                <a:gd name="connsiteX8" fmla="*/ 3030173 w 3785547"/>
                <a:gd name="connsiteY8" fmla="*/ 3677479 h 4412974"/>
                <a:gd name="connsiteX9" fmla="*/ 2950660 w 3785547"/>
                <a:gd name="connsiteY9" fmla="*/ 3727174 h 4412974"/>
                <a:gd name="connsiteX10" fmla="*/ 2741938 w 3785547"/>
                <a:gd name="connsiteY10" fmla="*/ 3747053 h 4412974"/>
                <a:gd name="connsiteX11" fmla="*/ 1519425 w 3785547"/>
                <a:gd name="connsiteY11" fmla="*/ 3747053 h 4412974"/>
                <a:gd name="connsiteX12" fmla="*/ 1410095 w 3785547"/>
                <a:gd name="connsiteY12" fmla="*/ 3717235 h 4412974"/>
                <a:gd name="connsiteX13" fmla="*/ 1360399 w 3785547"/>
                <a:gd name="connsiteY13" fmla="*/ 3667539 h 4412974"/>
                <a:gd name="connsiteX14" fmla="*/ 1340521 w 3785547"/>
                <a:gd name="connsiteY14" fmla="*/ 3588026 h 4412974"/>
                <a:gd name="connsiteX15" fmla="*/ 1340521 w 3785547"/>
                <a:gd name="connsiteY15" fmla="*/ 2763079 h 4412974"/>
                <a:gd name="connsiteX16" fmla="*/ 1380277 w 3785547"/>
                <a:gd name="connsiteY16" fmla="*/ 2683566 h 4412974"/>
                <a:gd name="connsiteX17" fmla="*/ 1598938 w 3785547"/>
                <a:gd name="connsiteY17" fmla="*/ 2643809 h 4412974"/>
                <a:gd name="connsiteX18" fmla="*/ 2702182 w 3785547"/>
                <a:gd name="connsiteY18" fmla="*/ 2643809 h 4412974"/>
                <a:gd name="connsiteX19" fmla="*/ 2702182 w 3785547"/>
                <a:gd name="connsiteY19" fmla="*/ 198783 h 4412974"/>
                <a:gd name="connsiteX20" fmla="*/ 0 w 3785547"/>
                <a:gd name="connsiteY20" fmla="*/ 102099 h 4412974"/>
                <a:gd name="connsiteX21" fmla="*/ 585147 w 3785547"/>
                <a:gd name="connsiteY21" fmla="*/ 4412974 h 4412974"/>
                <a:gd name="connsiteX22" fmla="*/ 3785547 w 3785547"/>
                <a:gd name="connsiteY22" fmla="*/ 4412974 h 4412974"/>
                <a:gd name="connsiteX23" fmla="*/ 3785547 w 3785547"/>
                <a:gd name="connsiteY23" fmla="*/ 29818 h 4412974"/>
                <a:gd name="connsiteX24" fmla="*/ 2702182 w 3785547"/>
                <a:gd name="connsiteY24" fmla="*/ 0 h 4412974"/>
                <a:gd name="connsiteX0" fmla="*/ 2702182 w 3785547"/>
                <a:gd name="connsiteY0" fmla="*/ 0 h 4552627"/>
                <a:gd name="connsiteX1" fmla="*/ 2702182 w 3785547"/>
                <a:gd name="connsiteY1" fmla="*/ 2633870 h 4552627"/>
                <a:gd name="connsiteX2" fmla="*/ 2881086 w 3785547"/>
                <a:gd name="connsiteY2" fmla="*/ 2643809 h 4552627"/>
                <a:gd name="connsiteX3" fmla="*/ 3010295 w 3785547"/>
                <a:gd name="connsiteY3" fmla="*/ 2683566 h 4552627"/>
                <a:gd name="connsiteX4" fmla="*/ 3040112 w 3785547"/>
                <a:gd name="connsiteY4" fmla="*/ 2763079 h 4552627"/>
                <a:gd name="connsiteX5" fmla="*/ 3059990 w 3785547"/>
                <a:gd name="connsiteY5" fmla="*/ 2852531 h 4552627"/>
                <a:gd name="connsiteX6" fmla="*/ 3059990 w 3785547"/>
                <a:gd name="connsiteY6" fmla="*/ 3548270 h 4552627"/>
                <a:gd name="connsiteX7" fmla="*/ 3050051 w 3785547"/>
                <a:gd name="connsiteY7" fmla="*/ 3617844 h 4552627"/>
                <a:gd name="connsiteX8" fmla="*/ 3030173 w 3785547"/>
                <a:gd name="connsiteY8" fmla="*/ 3677479 h 4552627"/>
                <a:gd name="connsiteX9" fmla="*/ 2950660 w 3785547"/>
                <a:gd name="connsiteY9" fmla="*/ 3727174 h 4552627"/>
                <a:gd name="connsiteX10" fmla="*/ 2741938 w 3785547"/>
                <a:gd name="connsiteY10" fmla="*/ 3747053 h 4552627"/>
                <a:gd name="connsiteX11" fmla="*/ 1519425 w 3785547"/>
                <a:gd name="connsiteY11" fmla="*/ 3747053 h 4552627"/>
                <a:gd name="connsiteX12" fmla="*/ 1410095 w 3785547"/>
                <a:gd name="connsiteY12" fmla="*/ 3717235 h 4552627"/>
                <a:gd name="connsiteX13" fmla="*/ 1360399 w 3785547"/>
                <a:gd name="connsiteY13" fmla="*/ 3667539 h 4552627"/>
                <a:gd name="connsiteX14" fmla="*/ 1340521 w 3785547"/>
                <a:gd name="connsiteY14" fmla="*/ 3588026 h 4552627"/>
                <a:gd name="connsiteX15" fmla="*/ 1340521 w 3785547"/>
                <a:gd name="connsiteY15" fmla="*/ 2763079 h 4552627"/>
                <a:gd name="connsiteX16" fmla="*/ 1380277 w 3785547"/>
                <a:gd name="connsiteY16" fmla="*/ 2683566 h 4552627"/>
                <a:gd name="connsiteX17" fmla="*/ 1598938 w 3785547"/>
                <a:gd name="connsiteY17" fmla="*/ 2643809 h 4552627"/>
                <a:gd name="connsiteX18" fmla="*/ 2702182 w 3785547"/>
                <a:gd name="connsiteY18" fmla="*/ 2643809 h 4552627"/>
                <a:gd name="connsiteX19" fmla="*/ 2702182 w 3785547"/>
                <a:gd name="connsiteY19" fmla="*/ 198783 h 4552627"/>
                <a:gd name="connsiteX20" fmla="*/ 0 w 3785547"/>
                <a:gd name="connsiteY20" fmla="*/ 102099 h 4552627"/>
                <a:gd name="connsiteX21" fmla="*/ 0 w 3785547"/>
                <a:gd name="connsiteY21" fmla="*/ 4552627 h 4552627"/>
                <a:gd name="connsiteX22" fmla="*/ 3785547 w 3785547"/>
                <a:gd name="connsiteY22" fmla="*/ 4412974 h 4552627"/>
                <a:gd name="connsiteX23" fmla="*/ 3785547 w 3785547"/>
                <a:gd name="connsiteY23" fmla="*/ 29818 h 4552627"/>
                <a:gd name="connsiteX24" fmla="*/ 2702182 w 3785547"/>
                <a:gd name="connsiteY24" fmla="*/ 0 h 4552627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3785547 w 4167684"/>
                <a:gd name="connsiteY23" fmla="*/ 29818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73677 w 4167684"/>
                <a:gd name="connsiteY14" fmla="*/ 3265934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120073 w 4167684"/>
                <a:gd name="connsiteY14" fmla="*/ 3509892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295449 w 4167684"/>
                <a:gd name="connsiteY13" fmla="*/ 3618406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67684" h="4563370">
                  <a:moveTo>
                    <a:pt x="2702182" y="0"/>
                  </a:moveTo>
                  <a:lnTo>
                    <a:pt x="2702182" y="2633870"/>
                  </a:lnTo>
                  <a:lnTo>
                    <a:pt x="2881086" y="2643809"/>
                  </a:lnTo>
                  <a:lnTo>
                    <a:pt x="3010295" y="2683566"/>
                  </a:lnTo>
                  <a:lnTo>
                    <a:pt x="3040112" y="2763079"/>
                  </a:lnTo>
                  <a:lnTo>
                    <a:pt x="3059990" y="2852531"/>
                  </a:lnTo>
                  <a:lnTo>
                    <a:pt x="3059990" y="3548270"/>
                  </a:lnTo>
                  <a:lnTo>
                    <a:pt x="3050051" y="3617844"/>
                  </a:lnTo>
                  <a:lnTo>
                    <a:pt x="3030173" y="3677479"/>
                  </a:lnTo>
                  <a:lnTo>
                    <a:pt x="2950660" y="3727174"/>
                  </a:lnTo>
                  <a:lnTo>
                    <a:pt x="2741938" y="3747053"/>
                  </a:lnTo>
                  <a:lnTo>
                    <a:pt x="1519425" y="3747053"/>
                  </a:lnTo>
                  <a:lnTo>
                    <a:pt x="1410095" y="3717235"/>
                  </a:lnTo>
                  <a:lnTo>
                    <a:pt x="1295449" y="3618406"/>
                  </a:lnTo>
                  <a:lnTo>
                    <a:pt x="789414" y="3586321"/>
                  </a:lnTo>
                  <a:lnTo>
                    <a:pt x="773677" y="3265934"/>
                  </a:lnTo>
                  <a:lnTo>
                    <a:pt x="283594" y="3292619"/>
                  </a:lnTo>
                  <a:lnTo>
                    <a:pt x="311541" y="2623515"/>
                  </a:lnTo>
                  <a:lnTo>
                    <a:pt x="1598938" y="2643809"/>
                  </a:lnTo>
                  <a:lnTo>
                    <a:pt x="2702182" y="2643809"/>
                  </a:lnTo>
                  <a:lnTo>
                    <a:pt x="2702182" y="16158"/>
                  </a:lnTo>
                  <a:lnTo>
                    <a:pt x="0" y="102099"/>
                  </a:lnTo>
                  <a:lnTo>
                    <a:pt x="0" y="4552627"/>
                  </a:lnTo>
                  <a:lnTo>
                    <a:pt x="4167684" y="4563370"/>
                  </a:lnTo>
                  <a:cubicBezTo>
                    <a:pt x="4163704" y="3059348"/>
                    <a:pt x="4159723" y="1555326"/>
                    <a:pt x="4155743" y="51304"/>
                  </a:cubicBezTo>
                  <a:lnTo>
                    <a:pt x="2702182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Freeform 3"/>
          <p:cNvSpPr/>
          <p:nvPr/>
        </p:nvSpPr>
        <p:spPr>
          <a:xfrm>
            <a:off x="8586788" y="4310063"/>
            <a:ext cx="2266950" cy="981075"/>
          </a:xfrm>
          <a:custGeom>
            <a:avLst/>
            <a:gdLst>
              <a:gd name="connsiteX0" fmla="*/ 23812 w 2266950"/>
              <a:gd name="connsiteY0" fmla="*/ 142875 h 981075"/>
              <a:gd name="connsiteX1" fmla="*/ 38100 w 2266950"/>
              <a:gd name="connsiteY1" fmla="*/ 61912 h 981075"/>
              <a:gd name="connsiteX2" fmla="*/ 66675 w 2266950"/>
              <a:gd name="connsiteY2" fmla="*/ 19050 h 981075"/>
              <a:gd name="connsiteX3" fmla="*/ 109537 w 2266950"/>
              <a:gd name="connsiteY3" fmla="*/ 0 h 981075"/>
              <a:gd name="connsiteX4" fmla="*/ 2085975 w 2266950"/>
              <a:gd name="connsiteY4" fmla="*/ 38100 h 981075"/>
              <a:gd name="connsiteX5" fmla="*/ 2200275 w 2266950"/>
              <a:gd name="connsiteY5" fmla="*/ 71437 h 981075"/>
              <a:gd name="connsiteX6" fmla="*/ 2252662 w 2266950"/>
              <a:gd name="connsiteY6" fmla="*/ 171450 h 981075"/>
              <a:gd name="connsiteX7" fmla="*/ 2266950 w 2266950"/>
              <a:gd name="connsiteY7" fmla="*/ 871537 h 981075"/>
              <a:gd name="connsiteX8" fmla="*/ 2238375 w 2266950"/>
              <a:gd name="connsiteY8" fmla="*/ 942975 h 981075"/>
              <a:gd name="connsiteX9" fmla="*/ 2090737 w 2266950"/>
              <a:gd name="connsiteY9" fmla="*/ 981075 h 981075"/>
              <a:gd name="connsiteX10" fmla="*/ 1004887 w 2266950"/>
              <a:gd name="connsiteY10" fmla="*/ 976312 h 981075"/>
              <a:gd name="connsiteX11" fmla="*/ 890587 w 2266950"/>
              <a:gd name="connsiteY11" fmla="*/ 938212 h 981075"/>
              <a:gd name="connsiteX12" fmla="*/ 833437 w 2266950"/>
              <a:gd name="connsiteY12" fmla="*/ 881062 h 981075"/>
              <a:gd name="connsiteX13" fmla="*/ 400050 w 2266950"/>
              <a:gd name="connsiteY13" fmla="*/ 866775 h 981075"/>
              <a:gd name="connsiteX14" fmla="*/ 366712 w 2266950"/>
              <a:gd name="connsiteY14" fmla="*/ 576262 h 981075"/>
              <a:gd name="connsiteX15" fmla="*/ 0 w 2266950"/>
              <a:gd name="connsiteY15" fmla="*/ 595312 h 981075"/>
              <a:gd name="connsiteX16" fmla="*/ 23812 w 2266950"/>
              <a:gd name="connsiteY16" fmla="*/ 1428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66950" h="981075">
                <a:moveTo>
                  <a:pt x="23812" y="142875"/>
                </a:moveTo>
                <a:lnTo>
                  <a:pt x="38100" y="61912"/>
                </a:lnTo>
                <a:lnTo>
                  <a:pt x="66675" y="19050"/>
                </a:lnTo>
                <a:lnTo>
                  <a:pt x="109537" y="0"/>
                </a:lnTo>
                <a:lnTo>
                  <a:pt x="2085975" y="38100"/>
                </a:lnTo>
                <a:lnTo>
                  <a:pt x="2200275" y="71437"/>
                </a:lnTo>
                <a:lnTo>
                  <a:pt x="2252662" y="171450"/>
                </a:lnTo>
                <a:lnTo>
                  <a:pt x="2266950" y="871537"/>
                </a:lnTo>
                <a:lnTo>
                  <a:pt x="2238375" y="942975"/>
                </a:lnTo>
                <a:lnTo>
                  <a:pt x="2090737" y="981075"/>
                </a:lnTo>
                <a:lnTo>
                  <a:pt x="1004887" y="976312"/>
                </a:lnTo>
                <a:lnTo>
                  <a:pt x="890587" y="938212"/>
                </a:lnTo>
                <a:lnTo>
                  <a:pt x="833437" y="881062"/>
                </a:lnTo>
                <a:lnTo>
                  <a:pt x="400050" y="866775"/>
                </a:lnTo>
                <a:lnTo>
                  <a:pt x="366712" y="576262"/>
                </a:lnTo>
                <a:lnTo>
                  <a:pt x="0" y="595312"/>
                </a:lnTo>
                <a:lnTo>
                  <a:pt x="23812" y="142875"/>
                </a:lnTo>
                <a:close/>
              </a:path>
            </a:pathLst>
          </a:custGeom>
          <a:noFill/>
          <a:ln w="635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576979" y="1713493"/>
            <a:ext cx="376240" cy="194326"/>
          </a:xfrm>
          <a:prstGeom prst="triangle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6673717" y="1988742"/>
            <a:ext cx="162676" cy="3669253"/>
          </a:xfrm>
          <a:custGeom>
            <a:avLst/>
            <a:gdLst>
              <a:gd name="connsiteX0" fmla="*/ 198782 w 198782"/>
              <a:gd name="connsiteY0" fmla="*/ 0 h 4035286"/>
              <a:gd name="connsiteX1" fmla="*/ 198782 w 198782"/>
              <a:gd name="connsiteY1" fmla="*/ 4035286 h 4035286"/>
              <a:gd name="connsiteX2" fmla="*/ 0 w 198782"/>
              <a:gd name="connsiteY2" fmla="*/ 4035286 h 4035286"/>
              <a:gd name="connsiteX3" fmla="*/ 0 w 198782"/>
              <a:gd name="connsiteY3" fmla="*/ 19878 h 4035286"/>
              <a:gd name="connsiteX4" fmla="*/ 198782 w 198782"/>
              <a:gd name="connsiteY4" fmla="*/ 0 h 403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782" h="4035286">
                <a:moveTo>
                  <a:pt x="198782" y="0"/>
                </a:moveTo>
                <a:lnTo>
                  <a:pt x="198782" y="4035286"/>
                </a:lnTo>
                <a:lnTo>
                  <a:pt x="0" y="4035286"/>
                </a:lnTo>
                <a:lnTo>
                  <a:pt x="0" y="19878"/>
                </a:lnTo>
                <a:lnTo>
                  <a:pt x="198782" y="0"/>
                </a:ln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3628055" y="3886632"/>
            <a:ext cx="4805354" cy="298992"/>
          </a:xfrm>
          <a:custGeom>
            <a:avLst/>
            <a:gdLst>
              <a:gd name="connsiteX0" fmla="*/ 0 w 4343400"/>
              <a:gd name="connsiteY0" fmla="*/ 0 h 327991"/>
              <a:gd name="connsiteX1" fmla="*/ 2941983 w 4343400"/>
              <a:gd name="connsiteY1" fmla="*/ 0 h 327991"/>
              <a:gd name="connsiteX2" fmla="*/ 4343400 w 4343400"/>
              <a:gd name="connsiteY2" fmla="*/ 218661 h 327991"/>
              <a:gd name="connsiteX3" fmla="*/ 4343400 w 4343400"/>
              <a:gd name="connsiteY3" fmla="*/ 327991 h 327991"/>
              <a:gd name="connsiteX4" fmla="*/ 2941983 w 4343400"/>
              <a:gd name="connsiteY4" fmla="*/ 119269 h 327991"/>
              <a:gd name="connsiteX5" fmla="*/ 0 w 4343400"/>
              <a:gd name="connsiteY5" fmla="*/ 119269 h 327991"/>
              <a:gd name="connsiteX6" fmla="*/ 0 w 4343400"/>
              <a:gd name="connsiteY6" fmla="*/ 0 h 327991"/>
              <a:gd name="connsiteX0" fmla="*/ 0 w 4343400"/>
              <a:gd name="connsiteY0" fmla="*/ 0 h 327991"/>
              <a:gd name="connsiteX1" fmla="*/ 2941983 w 4343400"/>
              <a:gd name="connsiteY1" fmla="*/ 0 h 327991"/>
              <a:gd name="connsiteX2" fmla="*/ 4343400 w 4343400"/>
              <a:gd name="connsiteY2" fmla="*/ 218661 h 327991"/>
              <a:gd name="connsiteX3" fmla="*/ 4343400 w 4343400"/>
              <a:gd name="connsiteY3" fmla="*/ 327991 h 327991"/>
              <a:gd name="connsiteX4" fmla="*/ 2941983 w 4343400"/>
              <a:gd name="connsiteY4" fmla="*/ 119269 h 327991"/>
              <a:gd name="connsiteX5" fmla="*/ 158612 w 4343400"/>
              <a:gd name="connsiteY5" fmla="*/ 113708 h 327991"/>
              <a:gd name="connsiteX6" fmla="*/ 0 w 4343400"/>
              <a:gd name="connsiteY6" fmla="*/ 119269 h 327991"/>
              <a:gd name="connsiteX7" fmla="*/ 0 w 4343400"/>
              <a:gd name="connsiteY7" fmla="*/ 0 h 327991"/>
              <a:gd name="connsiteX0" fmla="*/ 1352550 w 5695950"/>
              <a:gd name="connsiteY0" fmla="*/ 0 h 327991"/>
              <a:gd name="connsiteX1" fmla="*/ 4294533 w 5695950"/>
              <a:gd name="connsiteY1" fmla="*/ 0 h 327991"/>
              <a:gd name="connsiteX2" fmla="*/ 5695950 w 5695950"/>
              <a:gd name="connsiteY2" fmla="*/ 218661 h 327991"/>
              <a:gd name="connsiteX3" fmla="*/ 5695950 w 5695950"/>
              <a:gd name="connsiteY3" fmla="*/ 327991 h 327991"/>
              <a:gd name="connsiteX4" fmla="*/ 4294533 w 5695950"/>
              <a:gd name="connsiteY4" fmla="*/ 119269 h 327991"/>
              <a:gd name="connsiteX5" fmla="*/ 1511162 w 5695950"/>
              <a:gd name="connsiteY5" fmla="*/ 113708 h 327991"/>
              <a:gd name="connsiteX6" fmla="*/ 0 w 5695950"/>
              <a:gd name="connsiteY6" fmla="*/ 319294 h 327991"/>
              <a:gd name="connsiteX7" fmla="*/ 1352550 w 5695950"/>
              <a:gd name="connsiteY7" fmla="*/ 0 h 327991"/>
              <a:gd name="connsiteX0" fmla="*/ 1352550 w 5695950"/>
              <a:gd name="connsiteY0" fmla="*/ 0 h 327991"/>
              <a:gd name="connsiteX1" fmla="*/ 4294533 w 5695950"/>
              <a:gd name="connsiteY1" fmla="*/ 0 h 327991"/>
              <a:gd name="connsiteX2" fmla="*/ 5695950 w 5695950"/>
              <a:gd name="connsiteY2" fmla="*/ 218661 h 327991"/>
              <a:gd name="connsiteX3" fmla="*/ 5695950 w 5695950"/>
              <a:gd name="connsiteY3" fmla="*/ 327991 h 327991"/>
              <a:gd name="connsiteX4" fmla="*/ 4294533 w 5695950"/>
              <a:gd name="connsiteY4" fmla="*/ 119269 h 327991"/>
              <a:gd name="connsiteX5" fmla="*/ 1511162 w 5695950"/>
              <a:gd name="connsiteY5" fmla="*/ 113708 h 327991"/>
              <a:gd name="connsiteX6" fmla="*/ 0 w 5695950"/>
              <a:gd name="connsiteY6" fmla="*/ 319294 h 327991"/>
              <a:gd name="connsiteX7" fmla="*/ 796787 w 5695950"/>
              <a:gd name="connsiteY7" fmla="*/ 127996 h 327991"/>
              <a:gd name="connsiteX8" fmla="*/ 1352550 w 5695950"/>
              <a:gd name="connsiteY8" fmla="*/ 0 h 327991"/>
              <a:gd name="connsiteX0" fmla="*/ 1432063 w 5775463"/>
              <a:gd name="connsiteY0" fmla="*/ 0 h 327991"/>
              <a:gd name="connsiteX1" fmla="*/ 4374046 w 5775463"/>
              <a:gd name="connsiteY1" fmla="*/ 0 h 327991"/>
              <a:gd name="connsiteX2" fmla="*/ 5775463 w 5775463"/>
              <a:gd name="connsiteY2" fmla="*/ 218661 h 327991"/>
              <a:gd name="connsiteX3" fmla="*/ 5775463 w 5775463"/>
              <a:gd name="connsiteY3" fmla="*/ 327991 h 327991"/>
              <a:gd name="connsiteX4" fmla="*/ 4374046 w 5775463"/>
              <a:gd name="connsiteY4" fmla="*/ 119269 h 327991"/>
              <a:gd name="connsiteX5" fmla="*/ 1590675 w 5775463"/>
              <a:gd name="connsiteY5" fmla="*/ 113708 h 327991"/>
              <a:gd name="connsiteX6" fmla="*/ 79513 w 5775463"/>
              <a:gd name="connsiteY6" fmla="*/ 319294 h 327991"/>
              <a:gd name="connsiteX7" fmla="*/ 0 w 5775463"/>
              <a:gd name="connsiteY7" fmla="*/ 256584 h 327991"/>
              <a:gd name="connsiteX8" fmla="*/ 1432063 w 5775463"/>
              <a:gd name="connsiteY8" fmla="*/ 0 h 327991"/>
              <a:gd name="connsiteX0" fmla="*/ 1432063 w 5775463"/>
              <a:gd name="connsiteY0" fmla="*/ 0 h 327991"/>
              <a:gd name="connsiteX1" fmla="*/ 4374046 w 5775463"/>
              <a:gd name="connsiteY1" fmla="*/ 0 h 327991"/>
              <a:gd name="connsiteX2" fmla="*/ 5775463 w 5775463"/>
              <a:gd name="connsiteY2" fmla="*/ 218661 h 327991"/>
              <a:gd name="connsiteX3" fmla="*/ 5775463 w 5775463"/>
              <a:gd name="connsiteY3" fmla="*/ 327991 h 327991"/>
              <a:gd name="connsiteX4" fmla="*/ 4374046 w 5775463"/>
              <a:gd name="connsiteY4" fmla="*/ 119269 h 327991"/>
              <a:gd name="connsiteX5" fmla="*/ 1428750 w 5775463"/>
              <a:gd name="connsiteY5" fmla="*/ 104183 h 327991"/>
              <a:gd name="connsiteX6" fmla="*/ 79513 w 5775463"/>
              <a:gd name="connsiteY6" fmla="*/ 319294 h 327991"/>
              <a:gd name="connsiteX7" fmla="*/ 0 w 5775463"/>
              <a:gd name="connsiteY7" fmla="*/ 256584 h 327991"/>
              <a:gd name="connsiteX8" fmla="*/ 1432063 w 5775463"/>
              <a:gd name="connsiteY8" fmla="*/ 0 h 327991"/>
              <a:gd name="connsiteX0" fmla="*/ 1432063 w 5775463"/>
              <a:gd name="connsiteY0" fmla="*/ 0 h 357394"/>
              <a:gd name="connsiteX1" fmla="*/ 4374046 w 5775463"/>
              <a:gd name="connsiteY1" fmla="*/ 0 h 357394"/>
              <a:gd name="connsiteX2" fmla="*/ 5775463 w 5775463"/>
              <a:gd name="connsiteY2" fmla="*/ 218661 h 357394"/>
              <a:gd name="connsiteX3" fmla="*/ 5775463 w 5775463"/>
              <a:gd name="connsiteY3" fmla="*/ 327991 h 357394"/>
              <a:gd name="connsiteX4" fmla="*/ 4374046 w 5775463"/>
              <a:gd name="connsiteY4" fmla="*/ 119269 h 357394"/>
              <a:gd name="connsiteX5" fmla="*/ 1428750 w 5775463"/>
              <a:gd name="connsiteY5" fmla="*/ 104183 h 357394"/>
              <a:gd name="connsiteX6" fmla="*/ 212863 w 5775463"/>
              <a:gd name="connsiteY6" fmla="*/ 357394 h 357394"/>
              <a:gd name="connsiteX7" fmla="*/ 0 w 5775463"/>
              <a:gd name="connsiteY7" fmla="*/ 256584 h 357394"/>
              <a:gd name="connsiteX8" fmla="*/ 1432063 w 5775463"/>
              <a:gd name="connsiteY8" fmla="*/ 0 h 357394"/>
              <a:gd name="connsiteX0" fmla="*/ 1451113 w 5794513"/>
              <a:gd name="connsiteY0" fmla="*/ 0 h 357394"/>
              <a:gd name="connsiteX1" fmla="*/ 4393096 w 5794513"/>
              <a:gd name="connsiteY1" fmla="*/ 0 h 357394"/>
              <a:gd name="connsiteX2" fmla="*/ 5794513 w 5794513"/>
              <a:gd name="connsiteY2" fmla="*/ 218661 h 357394"/>
              <a:gd name="connsiteX3" fmla="*/ 5794513 w 5794513"/>
              <a:gd name="connsiteY3" fmla="*/ 327991 h 357394"/>
              <a:gd name="connsiteX4" fmla="*/ 4393096 w 5794513"/>
              <a:gd name="connsiteY4" fmla="*/ 119269 h 357394"/>
              <a:gd name="connsiteX5" fmla="*/ 1447800 w 5794513"/>
              <a:gd name="connsiteY5" fmla="*/ 104183 h 357394"/>
              <a:gd name="connsiteX6" fmla="*/ 231913 w 5794513"/>
              <a:gd name="connsiteY6" fmla="*/ 357394 h 357394"/>
              <a:gd name="connsiteX7" fmla="*/ 0 w 5794513"/>
              <a:gd name="connsiteY7" fmla="*/ 237534 h 357394"/>
              <a:gd name="connsiteX8" fmla="*/ 1451113 w 5794513"/>
              <a:gd name="connsiteY8" fmla="*/ 0 h 357394"/>
              <a:gd name="connsiteX0" fmla="*/ 1451113 w 5794513"/>
              <a:gd name="connsiteY0" fmla="*/ 0 h 347869"/>
              <a:gd name="connsiteX1" fmla="*/ 4393096 w 5794513"/>
              <a:gd name="connsiteY1" fmla="*/ 0 h 347869"/>
              <a:gd name="connsiteX2" fmla="*/ 5794513 w 5794513"/>
              <a:gd name="connsiteY2" fmla="*/ 218661 h 347869"/>
              <a:gd name="connsiteX3" fmla="*/ 5794513 w 5794513"/>
              <a:gd name="connsiteY3" fmla="*/ 327991 h 347869"/>
              <a:gd name="connsiteX4" fmla="*/ 4393096 w 5794513"/>
              <a:gd name="connsiteY4" fmla="*/ 119269 h 347869"/>
              <a:gd name="connsiteX5" fmla="*/ 1447800 w 5794513"/>
              <a:gd name="connsiteY5" fmla="*/ 104183 h 347869"/>
              <a:gd name="connsiteX6" fmla="*/ 212863 w 5794513"/>
              <a:gd name="connsiteY6" fmla="*/ 347869 h 347869"/>
              <a:gd name="connsiteX7" fmla="*/ 0 w 5794513"/>
              <a:gd name="connsiteY7" fmla="*/ 237534 h 347869"/>
              <a:gd name="connsiteX8" fmla="*/ 1451113 w 5794513"/>
              <a:gd name="connsiteY8" fmla="*/ 0 h 347869"/>
              <a:gd name="connsiteX0" fmla="*/ 1451113 w 5794513"/>
              <a:gd name="connsiteY0" fmla="*/ 0 h 328819"/>
              <a:gd name="connsiteX1" fmla="*/ 4393096 w 5794513"/>
              <a:gd name="connsiteY1" fmla="*/ 0 h 328819"/>
              <a:gd name="connsiteX2" fmla="*/ 5794513 w 5794513"/>
              <a:gd name="connsiteY2" fmla="*/ 218661 h 328819"/>
              <a:gd name="connsiteX3" fmla="*/ 5794513 w 5794513"/>
              <a:gd name="connsiteY3" fmla="*/ 327991 h 328819"/>
              <a:gd name="connsiteX4" fmla="*/ 4393096 w 5794513"/>
              <a:gd name="connsiteY4" fmla="*/ 119269 h 328819"/>
              <a:gd name="connsiteX5" fmla="*/ 1447800 w 5794513"/>
              <a:gd name="connsiteY5" fmla="*/ 104183 h 328819"/>
              <a:gd name="connsiteX6" fmla="*/ 203338 w 5794513"/>
              <a:gd name="connsiteY6" fmla="*/ 328819 h 328819"/>
              <a:gd name="connsiteX7" fmla="*/ 0 w 5794513"/>
              <a:gd name="connsiteY7" fmla="*/ 237534 h 328819"/>
              <a:gd name="connsiteX8" fmla="*/ 1451113 w 5794513"/>
              <a:gd name="connsiteY8" fmla="*/ 0 h 328819"/>
              <a:gd name="connsiteX0" fmla="*/ 1451113 w 5794513"/>
              <a:gd name="connsiteY0" fmla="*/ 0 h 328819"/>
              <a:gd name="connsiteX1" fmla="*/ 4393096 w 5794513"/>
              <a:gd name="connsiteY1" fmla="*/ 0 h 328819"/>
              <a:gd name="connsiteX2" fmla="*/ 5794513 w 5794513"/>
              <a:gd name="connsiteY2" fmla="*/ 218661 h 328819"/>
              <a:gd name="connsiteX3" fmla="*/ 5284721 w 5794513"/>
              <a:gd name="connsiteY3" fmla="*/ 251173 h 328819"/>
              <a:gd name="connsiteX4" fmla="*/ 4393096 w 5794513"/>
              <a:gd name="connsiteY4" fmla="*/ 119269 h 328819"/>
              <a:gd name="connsiteX5" fmla="*/ 1447800 w 5794513"/>
              <a:gd name="connsiteY5" fmla="*/ 104183 h 328819"/>
              <a:gd name="connsiteX6" fmla="*/ 203338 w 5794513"/>
              <a:gd name="connsiteY6" fmla="*/ 328819 h 328819"/>
              <a:gd name="connsiteX7" fmla="*/ 0 w 5794513"/>
              <a:gd name="connsiteY7" fmla="*/ 237534 h 328819"/>
              <a:gd name="connsiteX8" fmla="*/ 1451113 w 5794513"/>
              <a:gd name="connsiteY8" fmla="*/ 0 h 328819"/>
              <a:gd name="connsiteX0" fmla="*/ 1451113 w 5284721"/>
              <a:gd name="connsiteY0" fmla="*/ 0 h 328819"/>
              <a:gd name="connsiteX1" fmla="*/ 4393096 w 5284721"/>
              <a:gd name="connsiteY1" fmla="*/ 0 h 328819"/>
              <a:gd name="connsiteX2" fmla="*/ 5284721 w 5284721"/>
              <a:gd name="connsiteY2" fmla="*/ 134859 h 328819"/>
              <a:gd name="connsiteX3" fmla="*/ 5284721 w 5284721"/>
              <a:gd name="connsiteY3" fmla="*/ 251173 h 328819"/>
              <a:gd name="connsiteX4" fmla="*/ 4393096 w 5284721"/>
              <a:gd name="connsiteY4" fmla="*/ 119269 h 328819"/>
              <a:gd name="connsiteX5" fmla="*/ 1447800 w 5284721"/>
              <a:gd name="connsiteY5" fmla="*/ 104183 h 328819"/>
              <a:gd name="connsiteX6" fmla="*/ 203338 w 5284721"/>
              <a:gd name="connsiteY6" fmla="*/ 328819 h 328819"/>
              <a:gd name="connsiteX7" fmla="*/ 0 w 5284721"/>
              <a:gd name="connsiteY7" fmla="*/ 237534 h 328819"/>
              <a:gd name="connsiteX8" fmla="*/ 1451113 w 5284721"/>
              <a:gd name="connsiteY8" fmla="*/ 0 h 32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4721" h="328819">
                <a:moveTo>
                  <a:pt x="1451113" y="0"/>
                </a:moveTo>
                <a:lnTo>
                  <a:pt x="4393096" y="0"/>
                </a:lnTo>
                <a:lnTo>
                  <a:pt x="5284721" y="134859"/>
                </a:lnTo>
                <a:lnTo>
                  <a:pt x="5284721" y="251173"/>
                </a:lnTo>
                <a:lnTo>
                  <a:pt x="4393096" y="119269"/>
                </a:lnTo>
                <a:lnTo>
                  <a:pt x="1447800" y="104183"/>
                </a:lnTo>
                <a:lnTo>
                  <a:pt x="203338" y="328819"/>
                </a:lnTo>
                <a:lnTo>
                  <a:pt x="0" y="237534"/>
                </a:lnTo>
                <a:lnTo>
                  <a:pt x="1451113" y="0"/>
                </a:ln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/>
          <p:cNvSpPr/>
          <p:nvPr/>
        </p:nvSpPr>
        <p:spPr>
          <a:xfrm>
            <a:off x="5150281" y="4879181"/>
            <a:ext cx="1499799" cy="778813"/>
          </a:xfrm>
          <a:custGeom>
            <a:avLst/>
            <a:gdLst>
              <a:gd name="connsiteX0" fmla="*/ 0 w 1615156"/>
              <a:gd name="connsiteY0" fmla="*/ 487111 h 752030"/>
              <a:gd name="connsiteX1" fmla="*/ 51275 w 1615156"/>
              <a:gd name="connsiteY1" fmla="*/ 128187 h 752030"/>
              <a:gd name="connsiteX2" fmla="*/ 51275 w 1615156"/>
              <a:gd name="connsiteY2" fmla="*/ 128187 h 752030"/>
              <a:gd name="connsiteX3" fmla="*/ 111096 w 1615156"/>
              <a:gd name="connsiteY3" fmla="*/ 42729 h 752030"/>
              <a:gd name="connsiteX4" fmla="*/ 170916 w 1615156"/>
              <a:gd name="connsiteY4" fmla="*/ 8546 h 752030"/>
              <a:gd name="connsiteX5" fmla="*/ 247828 w 1615156"/>
              <a:gd name="connsiteY5" fmla="*/ 0 h 752030"/>
              <a:gd name="connsiteX6" fmla="*/ 1615156 w 1615156"/>
              <a:gd name="connsiteY6" fmla="*/ 8546 h 752030"/>
              <a:gd name="connsiteX7" fmla="*/ 1606610 w 1615156"/>
              <a:gd name="connsiteY7" fmla="*/ 752030 h 752030"/>
              <a:gd name="connsiteX8" fmla="*/ 153825 w 1615156"/>
              <a:gd name="connsiteY8" fmla="*/ 675118 h 752030"/>
              <a:gd name="connsiteX9" fmla="*/ 68367 w 1615156"/>
              <a:gd name="connsiteY9" fmla="*/ 623843 h 752030"/>
              <a:gd name="connsiteX10" fmla="*/ 34184 w 1615156"/>
              <a:gd name="connsiteY10" fmla="*/ 581114 h 752030"/>
              <a:gd name="connsiteX11" fmla="*/ 0 w 1615156"/>
              <a:gd name="connsiteY11" fmla="*/ 555477 h 752030"/>
              <a:gd name="connsiteX12" fmla="*/ 0 w 1615156"/>
              <a:gd name="connsiteY12" fmla="*/ 487111 h 75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5156" h="752030">
                <a:moveTo>
                  <a:pt x="0" y="487111"/>
                </a:moveTo>
                <a:lnTo>
                  <a:pt x="51275" y="128187"/>
                </a:lnTo>
                <a:lnTo>
                  <a:pt x="51275" y="128187"/>
                </a:lnTo>
                <a:lnTo>
                  <a:pt x="111096" y="42729"/>
                </a:lnTo>
                <a:lnTo>
                  <a:pt x="170916" y="8546"/>
                </a:lnTo>
                <a:lnTo>
                  <a:pt x="247828" y="0"/>
                </a:lnTo>
                <a:lnTo>
                  <a:pt x="1615156" y="8546"/>
                </a:lnTo>
                <a:cubicBezTo>
                  <a:pt x="1612307" y="256374"/>
                  <a:pt x="1609459" y="504202"/>
                  <a:pt x="1606610" y="752030"/>
                </a:cubicBezTo>
                <a:lnTo>
                  <a:pt x="153825" y="675118"/>
                </a:lnTo>
                <a:lnTo>
                  <a:pt x="68367" y="623843"/>
                </a:lnTo>
                <a:lnTo>
                  <a:pt x="34184" y="581114"/>
                </a:lnTo>
                <a:lnTo>
                  <a:pt x="0" y="555477"/>
                </a:lnTo>
                <a:lnTo>
                  <a:pt x="0" y="487111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34"/>
          <p:cNvSpPr/>
          <p:nvPr/>
        </p:nvSpPr>
        <p:spPr>
          <a:xfrm>
            <a:off x="6819839" y="4924854"/>
            <a:ext cx="699356" cy="839227"/>
          </a:xfrm>
          <a:custGeom>
            <a:avLst/>
            <a:gdLst>
              <a:gd name="connsiteX0" fmla="*/ 17092 w 769122"/>
              <a:gd name="connsiteY0" fmla="*/ 880217 h 922946"/>
              <a:gd name="connsiteX1" fmla="*/ 0 w 769122"/>
              <a:gd name="connsiteY1" fmla="*/ 0 h 922946"/>
              <a:gd name="connsiteX2" fmla="*/ 564022 w 769122"/>
              <a:gd name="connsiteY2" fmla="*/ 8546 h 922946"/>
              <a:gd name="connsiteX3" fmla="*/ 589660 w 769122"/>
              <a:gd name="connsiteY3" fmla="*/ 42729 h 922946"/>
              <a:gd name="connsiteX4" fmla="*/ 632389 w 769122"/>
              <a:gd name="connsiteY4" fmla="*/ 68367 h 922946"/>
              <a:gd name="connsiteX5" fmla="*/ 692209 w 769122"/>
              <a:gd name="connsiteY5" fmla="*/ 162370 h 922946"/>
              <a:gd name="connsiteX6" fmla="*/ 769122 w 769122"/>
              <a:gd name="connsiteY6" fmla="*/ 922946 h 922946"/>
              <a:gd name="connsiteX7" fmla="*/ 17092 w 769122"/>
              <a:gd name="connsiteY7" fmla="*/ 880217 h 9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122" h="922946">
                <a:moveTo>
                  <a:pt x="17092" y="880217"/>
                </a:moveTo>
                <a:lnTo>
                  <a:pt x="0" y="0"/>
                </a:lnTo>
                <a:lnTo>
                  <a:pt x="564022" y="8546"/>
                </a:lnTo>
                <a:lnTo>
                  <a:pt x="589660" y="42729"/>
                </a:lnTo>
                <a:lnTo>
                  <a:pt x="632389" y="68367"/>
                </a:lnTo>
                <a:lnTo>
                  <a:pt x="692209" y="162370"/>
                </a:lnTo>
                <a:lnTo>
                  <a:pt x="769122" y="922946"/>
                </a:lnTo>
                <a:lnTo>
                  <a:pt x="17092" y="880217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35"/>
          <p:cNvSpPr/>
          <p:nvPr/>
        </p:nvSpPr>
        <p:spPr>
          <a:xfrm>
            <a:off x="3634908" y="1984574"/>
            <a:ext cx="4550169" cy="3992819"/>
          </a:xfrm>
          <a:custGeom>
            <a:avLst/>
            <a:gdLst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87156 w 5004079"/>
              <a:gd name="connsiteY15" fmla="*/ 1326383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215851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04079" h="4391130">
                <a:moveTo>
                  <a:pt x="5004079" y="0"/>
                </a:moveTo>
                <a:lnTo>
                  <a:pt x="4602145" y="1668027"/>
                </a:lnTo>
                <a:lnTo>
                  <a:pt x="4561952" y="3205425"/>
                </a:lnTo>
                <a:lnTo>
                  <a:pt x="3326004" y="3195376"/>
                </a:lnTo>
                <a:lnTo>
                  <a:pt x="3336053" y="4039438"/>
                </a:lnTo>
                <a:lnTo>
                  <a:pt x="2019719" y="3979148"/>
                </a:lnTo>
                <a:lnTo>
                  <a:pt x="1637881" y="4079631"/>
                </a:lnTo>
                <a:lnTo>
                  <a:pt x="1597688" y="4391130"/>
                </a:lnTo>
                <a:lnTo>
                  <a:pt x="1135464" y="4360985"/>
                </a:lnTo>
                <a:lnTo>
                  <a:pt x="1024932" y="2954216"/>
                </a:lnTo>
                <a:lnTo>
                  <a:pt x="813916" y="2914022"/>
                </a:lnTo>
                <a:lnTo>
                  <a:pt x="803868" y="2421653"/>
                </a:lnTo>
                <a:lnTo>
                  <a:pt x="0" y="2431702"/>
                </a:lnTo>
                <a:lnTo>
                  <a:pt x="20097" y="1215851"/>
                </a:lnTo>
                <a:lnTo>
                  <a:pt x="140677" y="1135464"/>
                </a:lnTo>
                <a:lnTo>
                  <a:pt x="1477108" y="1215851"/>
                </a:lnTo>
                <a:lnTo>
                  <a:pt x="1527349" y="592853"/>
                </a:lnTo>
                <a:lnTo>
                  <a:pt x="1537398" y="30146"/>
                </a:lnTo>
              </a:path>
            </a:pathLst>
          </a:custGeom>
          <a:noFill/>
          <a:ln w="50800">
            <a:solidFill>
              <a:srgbClr val="2E6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/>
        </p:nvSpPr>
        <p:spPr>
          <a:xfrm>
            <a:off x="4384133" y="4040374"/>
            <a:ext cx="447707" cy="621308"/>
          </a:xfrm>
          <a:custGeom>
            <a:avLst/>
            <a:gdLst>
              <a:gd name="connsiteX0" fmla="*/ 0 w 492369"/>
              <a:gd name="connsiteY0" fmla="*/ 50241 h 683288"/>
              <a:gd name="connsiteX1" fmla="*/ 492369 w 492369"/>
              <a:gd name="connsiteY1" fmla="*/ 0 h 683288"/>
              <a:gd name="connsiteX2" fmla="*/ 381837 w 492369"/>
              <a:gd name="connsiteY2" fmla="*/ 663191 h 683288"/>
              <a:gd name="connsiteX3" fmla="*/ 241161 w 492369"/>
              <a:gd name="connsiteY3" fmla="*/ 683288 h 683288"/>
              <a:gd name="connsiteX4" fmla="*/ 30145 w 492369"/>
              <a:gd name="connsiteY4" fmla="*/ 633046 h 683288"/>
              <a:gd name="connsiteX5" fmla="*/ 0 w 492369"/>
              <a:gd name="connsiteY5" fmla="*/ 50241 h 68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369" h="683288">
                <a:moveTo>
                  <a:pt x="0" y="50241"/>
                </a:moveTo>
                <a:lnTo>
                  <a:pt x="492369" y="0"/>
                </a:lnTo>
                <a:lnTo>
                  <a:pt x="381837" y="663191"/>
                </a:lnTo>
                <a:lnTo>
                  <a:pt x="241161" y="683288"/>
                </a:lnTo>
                <a:lnTo>
                  <a:pt x="30145" y="633046"/>
                </a:lnTo>
                <a:lnTo>
                  <a:pt x="0" y="50241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 39"/>
          <p:cNvSpPr/>
          <p:nvPr/>
        </p:nvSpPr>
        <p:spPr>
          <a:xfrm>
            <a:off x="4082615" y="3263738"/>
            <a:ext cx="840594" cy="712677"/>
          </a:xfrm>
          <a:custGeom>
            <a:avLst/>
            <a:gdLst>
              <a:gd name="connsiteX0" fmla="*/ 633047 w 924449"/>
              <a:gd name="connsiteY0" fmla="*/ 0 h 773723"/>
              <a:gd name="connsiteX1" fmla="*/ 854110 w 924449"/>
              <a:gd name="connsiteY1" fmla="*/ 20097 h 773723"/>
              <a:gd name="connsiteX2" fmla="*/ 924449 w 924449"/>
              <a:gd name="connsiteY2" fmla="*/ 70339 h 773723"/>
              <a:gd name="connsiteX3" fmla="*/ 834014 w 924449"/>
              <a:gd name="connsiteY3" fmla="*/ 653143 h 773723"/>
              <a:gd name="connsiteX4" fmla="*/ 0 w 924449"/>
              <a:gd name="connsiteY4" fmla="*/ 773723 h 773723"/>
              <a:gd name="connsiteX5" fmla="*/ 10049 w 924449"/>
              <a:gd name="connsiteY5" fmla="*/ 452176 h 773723"/>
              <a:gd name="connsiteX6" fmla="*/ 602902 w 924449"/>
              <a:gd name="connsiteY6" fmla="*/ 452176 h 773723"/>
              <a:gd name="connsiteX7" fmla="*/ 633047 w 924449"/>
              <a:gd name="connsiteY7" fmla="*/ 0 h 773723"/>
              <a:gd name="connsiteX0" fmla="*/ 602902 w 924449"/>
              <a:gd name="connsiteY0" fmla="*/ 0 h 783771"/>
              <a:gd name="connsiteX1" fmla="*/ 854110 w 924449"/>
              <a:gd name="connsiteY1" fmla="*/ 30145 h 783771"/>
              <a:gd name="connsiteX2" fmla="*/ 924449 w 924449"/>
              <a:gd name="connsiteY2" fmla="*/ 80387 h 783771"/>
              <a:gd name="connsiteX3" fmla="*/ 834014 w 924449"/>
              <a:gd name="connsiteY3" fmla="*/ 663191 h 783771"/>
              <a:gd name="connsiteX4" fmla="*/ 0 w 924449"/>
              <a:gd name="connsiteY4" fmla="*/ 783771 h 783771"/>
              <a:gd name="connsiteX5" fmla="*/ 10049 w 924449"/>
              <a:gd name="connsiteY5" fmla="*/ 462224 h 783771"/>
              <a:gd name="connsiteX6" fmla="*/ 602902 w 924449"/>
              <a:gd name="connsiteY6" fmla="*/ 462224 h 783771"/>
              <a:gd name="connsiteX7" fmla="*/ 602902 w 924449"/>
              <a:gd name="connsiteY7" fmla="*/ 0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4449" h="783771">
                <a:moveTo>
                  <a:pt x="602902" y="0"/>
                </a:moveTo>
                <a:lnTo>
                  <a:pt x="854110" y="30145"/>
                </a:lnTo>
                <a:lnTo>
                  <a:pt x="924449" y="80387"/>
                </a:lnTo>
                <a:lnTo>
                  <a:pt x="834014" y="663191"/>
                </a:lnTo>
                <a:lnTo>
                  <a:pt x="0" y="783771"/>
                </a:lnTo>
                <a:lnTo>
                  <a:pt x="10049" y="462224"/>
                </a:lnTo>
                <a:lnTo>
                  <a:pt x="602902" y="462224"/>
                </a:lnTo>
                <a:lnTo>
                  <a:pt x="602902" y="0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41"/>
          <p:cNvSpPr/>
          <p:nvPr/>
        </p:nvSpPr>
        <p:spPr>
          <a:xfrm>
            <a:off x="6841955" y="4040374"/>
            <a:ext cx="557350" cy="511665"/>
          </a:xfrm>
          <a:custGeom>
            <a:avLst/>
            <a:gdLst>
              <a:gd name="connsiteX0" fmla="*/ 0 w 612949"/>
              <a:gd name="connsiteY0" fmla="*/ 0 h 562707"/>
              <a:gd name="connsiteX1" fmla="*/ 0 w 612949"/>
              <a:gd name="connsiteY1" fmla="*/ 562707 h 562707"/>
              <a:gd name="connsiteX2" fmla="*/ 482321 w 612949"/>
              <a:gd name="connsiteY2" fmla="*/ 562707 h 562707"/>
              <a:gd name="connsiteX3" fmla="*/ 552659 w 612949"/>
              <a:gd name="connsiteY3" fmla="*/ 522514 h 562707"/>
              <a:gd name="connsiteX4" fmla="*/ 612949 w 612949"/>
              <a:gd name="connsiteY4" fmla="*/ 442127 h 562707"/>
              <a:gd name="connsiteX5" fmla="*/ 612949 w 612949"/>
              <a:gd name="connsiteY5" fmla="*/ 50241 h 562707"/>
              <a:gd name="connsiteX6" fmla="*/ 0 w 612949"/>
              <a:gd name="connsiteY6" fmla="*/ 0 h 56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949" h="562707">
                <a:moveTo>
                  <a:pt x="0" y="0"/>
                </a:moveTo>
                <a:lnTo>
                  <a:pt x="0" y="562707"/>
                </a:lnTo>
                <a:lnTo>
                  <a:pt x="482321" y="562707"/>
                </a:lnTo>
                <a:lnTo>
                  <a:pt x="552659" y="522514"/>
                </a:lnTo>
                <a:lnTo>
                  <a:pt x="612949" y="442127"/>
                </a:lnTo>
                <a:lnTo>
                  <a:pt x="612949" y="50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8" t="-32" r="142"/>
          <a:stretch/>
        </p:blipFill>
        <p:spPr>
          <a:xfrm>
            <a:off x="576840" y="2241975"/>
            <a:ext cx="2914494" cy="36809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670165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63726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70965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636828" y="4110038"/>
            <a:ext cx="154372" cy="258235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 26"/>
          <p:cNvSpPr/>
          <p:nvPr/>
        </p:nvSpPr>
        <p:spPr>
          <a:xfrm>
            <a:off x="4081463" y="3295650"/>
            <a:ext cx="561975" cy="257175"/>
          </a:xfrm>
          <a:custGeom>
            <a:avLst/>
            <a:gdLst>
              <a:gd name="connsiteX0" fmla="*/ 235743 w 561975"/>
              <a:gd name="connsiteY0" fmla="*/ 0 h 257175"/>
              <a:gd name="connsiteX1" fmla="*/ 561975 w 561975"/>
              <a:gd name="connsiteY1" fmla="*/ 26194 h 257175"/>
              <a:gd name="connsiteX2" fmla="*/ 561975 w 561975"/>
              <a:gd name="connsiteY2" fmla="*/ 159544 h 257175"/>
              <a:gd name="connsiteX3" fmla="*/ 357187 w 561975"/>
              <a:gd name="connsiteY3" fmla="*/ 159544 h 257175"/>
              <a:gd name="connsiteX4" fmla="*/ 357187 w 561975"/>
              <a:gd name="connsiteY4" fmla="*/ 257175 h 257175"/>
              <a:gd name="connsiteX5" fmla="*/ 14287 w 561975"/>
              <a:gd name="connsiteY5" fmla="*/ 257175 h 257175"/>
              <a:gd name="connsiteX6" fmla="*/ 9525 w 561975"/>
              <a:gd name="connsiteY6" fmla="*/ 235744 h 257175"/>
              <a:gd name="connsiteX7" fmla="*/ 0 w 561975"/>
              <a:gd name="connsiteY7" fmla="*/ 192881 h 257175"/>
              <a:gd name="connsiteX8" fmla="*/ 0 w 561975"/>
              <a:gd name="connsiteY8" fmla="*/ 135731 h 257175"/>
              <a:gd name="connsiteX9" fmla="*/ 233362 w 561975"/>
              <a:gd name="connsiteY9" fmla="*/ 147638 h 257175"/>
              <a:gd name="connsiteX10" fmla="*/ 235743 w 561975"/>
              <a:gd name="connsiteY10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257175">
                <a:moveTo>
                  <a:pt x="235743" y="0"/>
                </a:moveTo>
                <a:lnTo>
                  <a:pt x="561975" y="26194"/>
                </a:lnTo>
                <a:lnTo>
                  <a:pt x="561975" y="159544"/>
                </a:lnTo>
                <a:lnTo>
                  <a:pt x="357187" y="159544"/>
                </a:lnTo>
                <a:lnTo>
                  <a:pt x="357187" y="257175"/>
                </a:lnTo>
                <a:lnTo>
                  <a:pt x="14287" y="257175"/>
                </a:lnTo>
                <a:cubicBezTo>
                  <a:pt x="12700" y="250031"/>
                  <a:pt x="10960" y="242920"/>
                  <a:pt x="9525" y="235744"/>
                </a:cubicBezTo>
                <a:cubicBezTo>
                  <a:pt x="1224" y="194240"/>
                  <a:pt x="8273" y="209430"/>
                  <a:pt x="0" y="192881"/>
                </a:cubicBezTo>
                <a:lnTo>
                  <a:pt x="0" y="135731"/>
                </a:lnTo>
                <a:lnTo>
                  <a:pt x="233362" y="147638"/>
                </a:lnTo>
                <a:cubicBezTo>
                  <a:pt x="234156" y="98425"/>
                  <a:pt x="234949" y="49213"/>
                  <a:pt x="235743" y="0"/>
                </a:cubicBezTo>
                <a:close/>
              </a:path>
            </a:pathLst>
          </a:cu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92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37074" r="15520" b="16200"/>
          <a:stretch/>
        </p:blipFill>
        <p:spPr>
          <a:xfrm>
            <a:off x="3554962" y="2219240"/>
            <a:ext cx="4861249" cy="3706910"/>
          </a:xfrm>
          <a:prstGeom prst="rect">
            <a:avLst/>
          </a:prstGeom>
        </p:spPr>
      </p:pic>
      <p:sp>
        <p:nvSpPr>
          <p:cNvPr id="64" name="Freeform 63"/>
          <p:cNvSpPr/>
          <p:nvPr/>
        </p:nvSpPr>
        <p:spPr>
          <a:xfrm>
            <a:off x="3552825" y="2181225"/>
            <a:ext cx="4924425" cy="1095375"/>
          </a:xfrm>
          <a:custGeom>
            <a:avLst/>
            <a:gdLst>
              <a:gd name="connsiteX0" fmla="*/ 4886325 w 4924425"/>
              <a:gd name="connsiteY0" fmla="*/ 1095375 h 1095375"/>
              <a:gd name="connsiteX1" fmla="*/ 0 w 4924425"/>
              <a:gd name="connsiteY1" fmla="*/ 733425 h 1095375"/>
              <a:gd name="connsiteX2" fmla="*/ 0 w 4924425"/>
              <a:gd name="connsiteY2" fmla="*/ 0 h 1095375"/>
              <a:gd name="connsiteX3" fmla="*/ 4924425 w 4924425"/>
              <a:gd name="connsiteY3" fmla="*/ 0 h 1095375"/>
              <a:gd name="connsiteX4" fmla="*/ 4886325 w 4924425"/>
              <a:gd name="connsiteY4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4425" h="1095375">
                <a:moveTo>
                  <a:pt x="4886325" y="1095375"/>
                </a:moveTo>
                <a:lnTo>
                  <a:pt x="0" y="733425"/>
                </a:lnTo>
                <a:lnTo>
                  <a:pt x="0" y="0"/>
                </a:lnTo>
                <a:lnTo>
                  <a:pt x="4924425" y="0"/>
                </a:lnTo>
                <a:lnTo>
                  <a:pt x="4886325" y="109537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635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9746" y="995007"/>
            <a:ext cx="423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מתחם דרומי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גינות שכונתיות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88219" y="2033906"/>
            <a:ext cx="3361535" cy="3981005"/>
            <a:chOff x="432080" y="1768510"/>
            <a:chExt cx="3707842" cy="439113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591018" y="1998014"/>
              <a:ext cx="3392039" cy="4074408"/>
            </a:xfrm>
            <a:prstGeom prst="rect">
              <a:avLst/>
            </a:prstGeom>
          </p:spPr>
        </p:pic>
        <p:sp>
          <p:nvSpPr>
            <p:cNvPr id="31" name="Freeform 30"/>
            <p:cNvSpPr/>
            <p:nvPr/>
          </p:nvSpPr>
          <p:spPr>
            <a:xfrm>
              <a:off x="676275" y="4595813"/>
              <a:ext cx="719138" cy="333375"/>
            </a:xfrm>
            <a:custGeom>
              <a:avLst/>
              <a:gdLst>
                <a:gd name="connsiteX0" fmla="*/ 190500 w 719138"/>
                <a:gd name="connsiteY0" fmla="*/ 0 h 333375"/>
                <a:gd name="connsiteX1" fmla="*/ 9525 w 719138"/>
                <a:gd name="connsiteY1" fmla="*/ 4762 h 333375"/>
                <a:gd name="connsiteX2" fmla="*/ 0 w 719138"/>
                <a:gd name="connsiteY2" fmla="*/ 271462 h 333375"/>
                <a:gd name="connsiteX3" fmla="*/ 0 w 719138"/>
                <a:gd name="connsiteY3" fmla="*/ 309562 h 333375"/>
                <a:gd name="connsiteX4" fmla="*/ 19050 w 719138"/>
                <a:gd name="connsiteY4" fmla="*/ 333375 h 333375"/>
                <a:gd name="connsiteX5" fmla="*/ 90488 w 719138"/>
                <a:gd name="connsiteY5" fmla="*/ 328612 h 333375"/>
                <a:gd name="connsiteX6" fmla="*/ 438150 w 719138"/>
                <a:gd name="connsiteY6" fmla="*/ 309562 h 333375"/>
                <a:gd name="connsiteX7" fmla="*/ 704850 w 719138"/>
                <a:gd name="connsiteY7" fmla="*/ 280987 h 333375"/>
                <a:gd name="connsiteX8" fmla="*/ 719138 w 719138"/>
                <a:gd name="connsiteY8" fmla="*/ 157162 h 333375"/>
                <a:gd name="connsiteX9" fmla="*/ 247650 w 719138"/>
                <a:gd name="connsiteY9" fmla="*/ 228600 h 333375"/>
                <a:gd name="connsiteX10" fmla="*/ 242888 w 719138"/>
                <a:gd name="connsiteY10" fmla="*/ 52387 h 333375"/>
                <a:gd name="connsiteX11" fmla="*/ 185738 w 719138"/>
                <a:gd name="connsiteY11" fmla="*/ 52387 h 333375"/>
                <a:gd name="connsiteX12" fmla="*/ 190500 w 719138"/>
                <a:gd name="connsiteY12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9138" h="333375">
                  <a:moveTo>
                    <a:pt x="190500" y="0"/>
                  </a:moveTo>
                  <a:lnTo>
                    <a:pt x="9525" y="4762"/>
                  </a:lnTo>
                  <a:lnTo>
                    <a:pt x="0" y="271462"/>
                  </a:lnTo>
                  <a:lnTo>
                    <a:pt x="0" y="309562"/>
                  </a:lnTo>
                  <a:lnTo>
                    <a:pt x="19050" y="333375"/>
                  </a:lnTo>
                  <a:lnTo>
                    <a:pt x="90488" y="328612"/>
                  </a:lnTo>
                  <a:lnTo>
                    <a:pt x="438150" y="309562"/>
                  </a:lnTo>
                  <a:lnTo>
                    <a:pt x="704850" y="280987"/>
                  </a:lnTo>
                  <a:lnTo>
                    <a:pt x="719138" y="157162"/>
                  </a:lnTo>
                  <a:lnTo>
                    <a:pt x="247650" y="228600"/>
                  </a:lnTo>
                  <a:lnTo>
                    <a:pt x="242888" y="52387"/>
                  </a:lnTo>
                  <a:lnTo>
                    <a:pt x="185738" y="52387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56725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432080" y="1768510"/>
              <a:ext cx="3707842" cy="4391130"/>
            </a:xfrm>
            <a:custGeom>
              <a:avLst/>
              <a:gdLst>
                <a:gd name="connsiteX0" fmla="*/ 2117035 w 3200400"/>
                <a:gd name="connsiteY0" fmla="*/ 0 h 4412974"/>
                <a:gd name="connsiteX1" fmla="*/ 2117035 w 3200400"/>
                <a:gd name="connsiteY1" fmla="*/ 2633870 h 4412974"/>
                <a:gd name="connsiteX2" fmla="*/ 2295939 w 3200400"/>
                <a:gd name="connsiteY2" fmla="*/ 2643809 h 4412974"/>
                <a:gd name="connsiteX3" fmla="*/ 2425148 w 3200400"/>
                <a:gd name="connsiteY3" fmla="*/ 2683566 h 4412974"/>
                <a:gd name="connsiteX4" fmla="*/ 2454965 w 3200400"/>
                <a:gd name="connsiteY4" fmla="*/ 2763079 h 4412974"/>
                <a:gd name="connsiteX5" fmla="*/ 2474843 w 3200400"/>
                <a:gd name="connsiteY5" fmla="*/ 2852531 h 4412974"/>
                <a:gd name="connsiteX6" fmla="*/ 2474843 w 3200400"/>
                <a:gd name="connsiteY6" fmla="*/ 3548270 h 4412974"/>
                <a:gd name="connsiteX7" fmla="*/ 2464904 w 3200400"/>
                <a:gd name="connsiteY7" fmla="*/ 3617844 h 4412974"/>
                <a:gd name="connsiteX8" fmla="*/ 2445026 w 3200400"/>
                <a:gd name="connsiteY8" fmla="*/ 3677479 h 4412974"/>
                <a:gd name="connsiteX9" fmla="*/ 2365513 w 3200400"/>
                <a:gd name="connsiteY9" fmla="*/ 3727174 h 4412974"/>
                <a:gd name="connsiteX10" fmla="*/ 2156791 w 3200400"/>
                <a:gd name="connsiteY10" fmla="*/ 3747053 h 4412974"/>
                <a:gd name="connsiteX11" fmla="*/ 934278 w 3200400"/>
                <a:gd name="connsiteY11" fmla="*/ 3747053 h 4412974"/>
                <a:gd name="connsiteX12" fmla="*/ 824948 w 3200400"/>
                <a:gd name="connsiteY12" fmla="*/ 3717235 h 4412974"/>
                <a:gd name="connsiteX13" fmla="*/ 775252 w 3200400"/>
                <a:gd name="connsiteY13" fmla="*/ 3667539 h 4412974"/>
                <a:gd name="connsiteX14" fmla="*/ 755374 w 3200400"/>
                <a:gd name="connsiteY14" fmla="*/ 3588026 h 4412974"/>
                <a:gd name="connsiteX15" fmla="*/ 755374 w 3200400"/>
                <a:gd name="connsiteY15" fmla="*/ 2763079 h 4412974"/>
                <a:gd name="connsiteX16" fmla="*/ 795130 w 3200400"/>
                <a:gd name="connsiteY16" fmla="*/ 2683566 h 4412974"/>
                <a:gd name="connsiteX17" fmla="*/ 1013791 w 3200400"/>
                <a:gd name="connsiteY17" fmla="*/ 2643809 h 4412974"/>
                <a:gd name="connsiteX18" fmla="*/ 2117035 w 3200400"/>
                <a:gd name="connsiteY18" fmla="*/ 2643809 h 4412974"/>
                <a:gd name="connsiteX19" fmla="*/ 2117035 w 3200400"/>
                <a:gd name="connsiteY19" fmla="*/ 198783 h 4412974"/>
                <a:gd name="connsiteX20" fmla="*/ 0 w 3200400"/>
                <a:gd name="connsiteY20" fmla="*/ 198783 h 4412974"/>
                <a:gd name="connsiteX21" fmla="*/ 0 w 3200400"/>
                <a:gd name="connsiteY21" fmla="*/ 4412974 h 4412974"/>
                <a:gd name="connsiteX22" fmla="*/ 3200400 w 3200400"/>
                <a:gd name="connsiteY22" fmla="*/ 4412974 h 4412974"/>
                <a:gd name="connsiteX23" fmla="*/ 3200400 w 3200400"/>
                <a:gd name="connsiteY23" fmla="*/ 29818 h 4412974"/>
                <a:gd name="connsiteX24" fmla="*/ 2117035 w 3200400"/>
                <a:gd name="connsiteY24" fmla="*/ 0 h 4412974"/>
                <a:gd name="connsiteX0" fmla="*/ 2702182 w 3785547"/>
                <a:gd name="connsiteY0" fmla="*/ 0 h 4412974"/>
                <a:gd name="connsiteX1" fmla="*/ 2702182 w 3785547"/>
                <a:gd name="connsiteY1" fmla="*/ 2633870 h 4412974"/>
                <a:gd name="connsiteX2" fmla="*/ 2881086 w 3785547"/>
                <a:gd name="connsiteY2" fmla="*/ 2643809 h 4412974"/>
                <a:gd name="connsiteX3" fmla="*/ 3010295 w 3785547"/>
                <a:gd name="connsiteY3" fmla="*/ 2683566 h 4412974"/>
                <a:gd name="connsiteX4" fmla="*/ 3040112 w 3785547"/>
                <a:gd name="connsiteY4" fmla="*/ 2763079 h 4412974"/>
                <a:gd name="connsiteX5" fmla="*/ 3059990 w 3785547"/>
                <a:gd name="connsiteY5" fmla="*/ 2852531 h 4412974"/>
                <a:gd name="connsiteX6" fmla="*/ 3059990 w 3785547"/>
                <a:gd name="connsiteY6" fmla="*/ 3548270 h 4412974"/>
                <a:gd name="connsiteX7" fmla="*/ 3050051 w 3785547"/>
                <a:gd name="connsiteY7" fmla="*/ 3617844 h 4412974"/>
                <a:gd name="connsiteX8" fmla="*/ 3030173 w 3785547"/>
                <a:gd name="connsiteY8" fmla="*/ 3677479 h 4412974"/>
                <a:gd name="connsiteX9" fmla="*/ 2950660 w 3785547"/>
                <a:gd name="connsiteY9" fmla="*/ 3727174 h 4412974"/>
                <a:gd name="connsiteX10" fmla="*/ 2741938 w 3785547"/>
                <a:gd name="connsiteY10" fmla="*/ 3747053 h 4412974"/>
                <a:gd name="connsiteX11" fmla="*/ 1519425 w 3785547"/>
                <a:gd name="connsiteY11" fmla="*/ 3747053 h 4412974"/>
                <a:gd name="connsiteX12" fmla="*/ 1410095 w 3785547"/>
                <a:gd name="connsiteY12" fmla="*/ 3717235 h 4412974"/>
                <a:gd name="connsiteX13" fmla="*/ 1360399 w 3785547"/>
                <a:gd name="connsiteY13" fmla="*/ 3667539 h 4412974"/>
                <a:gd name="connsiteX14" fmla="*/ 1340521 w 3785547"/>
                <a:gd name="connsiteY14" fmla="*/ 3588026 h 4412974"/>
                <a:gd name="connsiteX15" fmla="*/ 1340521 w 3785547"/>
                <a:gd name="connsiteY15" fmla="*/ 2763079 h 4412974"/>
                <a:gd name="connsiteX16" fmla="*/ 1380277 w 3785547"/>
                <a:gd name="connsiteY16" fmla="*/ 2683566 h 4412974"/>
                <a:gd name="connsiteX17" fmla="*/ 1598938 w 3785547"/>
                <a:gd name="connsiteY17" fmla="*/ 2643809 h 4412974"/>
                <a:gd name="connsiteX18" fmla="*/ 2702182 w 3785547"/>
                <a:gd name="connsiteY18" fmla="*/ 2643809 h 4412974"/>
                <a:gd name="connsiteX19" fmla="*/ 2702182 w 3785547"/>
                <a:gd name="connsiteY19" fmla="*/ 198783 h 4412974"/>
                <a:gd name="connsiteX20" fmla="*/ 0 w 3785547"/>
                <a:gd name="connsiteY20" fmla="*/ 102099 h 4412974"/>
                <a:gd name="connsiteX21" fmla="*/ 585147 w 3785547"/>
                <a:gd name="connsiteY21" fmla="*/ 4412974 h 4412974"/>
                <a:gd name="connsiteX22" fmla="*/ 3785547 w 3785547"/>
                <a:gd name="connsiteY22" fmla="*/ 4412974 h 4412974"/>
                <a:gd name="connsiteX23" fmla="*/ 3785547 w 3785547"/>
                <a:gd name="connsiteY23" fmla="*/ 29818 h 4412974"/>
                <a:gd name="connsiteX24" fmla="*/ 2702182 w 3785547"/>
                <a:gd name="connsiteY24" fmla="*/ 0 h 4412974"/>
                <a:gd name="connsiteX0" fmla="*/ 2702182 w 3785547"/>
                <a:gd name="connsiteY0" fmla="*/ 0 h 4552627"/>
                <a:gd name="connsiteX1" fmla="*/ 2702182 w 3785547"/>
                <a:gd name="connsiteY1" fmla="*/ 2633870 h 4552627"/>
                <a:gd name="connsiteX2" fmla="*/ 2881086 w 3785547"/>
                <a:gd name="connsiteY2" fmla="*/ 2643809 h 4552627"/>
                <a:gd name="connsiteX3" fmla="*/ 3010295 w 3785547"/>
                <a:gd name="connsiteY3" fmla="*/ 2683566 h 4552627"/>
                <a:gd name="connsiteX4" fmla="*/ 3040112 w 3785547"/>
                <a:gd name="connsiteY4" fmla="*/ 2763079 h 4552627"/>
                <a:gd name="connsiteX5" fmla="*/ 3059990 w 3785547"/>
                <a:gd name="connsiteY5" fmla="*/ 2852531 h 4552627"/>
                <a:gd name="connsiteX6" fmla="*/ 3059990 w 3785547"/>
                <a:gd name="connsiteY6" fmla="*/ 3548270 h 4552627"/>
                <a:gd name="connsiteX7" fmla="*/ 3050051 w 3785547"/>
                <a:gd name="connsiteY7" fmla="*/ 3617844 h 4552627"/>
                <a:gd name="connsiteX8" fmla="*/ 3030173 w 3785547"/>
                <a:gd name="connsiteY8" fmla="*/ 3677479 h 4552627"/>
                <a:gd name="connsiteX9" fmla="*/ 2950660 w 3785547"/>
                <a:gd name="connsiteY9" fmla="*/ 3727174 h 4552627"/>
                <a:gd name="connsiteX10" fmla="*/ 2741938 w 3785547"/>
                <a:gd name="connsiteY10" fmla="*/ 3747053 h 4552627"/>
                <a:gd name="connsiteX11" fmla="*/ 1519425 w 3785547"/>
                <a:gd name="connsiteY11" fmla="*/ 3747053 h 4552627"/>
                <a:gd name="connsiteX12" fmla="*/ 1410095 w 3785547"/>
                <a:gd name="connsiteY12" fmla="*/ 3717235 h 4552627"/>
                <a:gd name="connsiteX13" fmla="*/ 1360399 w 3785547"/>
                <a:gd name="connsiteY13" fmla="*/ 3667539 h 4552627"/>
                <a:gd name="connsiteX14" fmla="*/ 1340521 w 3785547"/>
                <a:gd name="connsiteY14" fmla="*/ 3588026 h 4552627"/>
                <a:gd name="connsiteX15" fmla="*/ 1340521 w 3785547"/>
                <a:gd name="connsiteY15" fmla="*/ 2763079 h 4552627"/>
                <a:gd name="connsiteX16" fmla="*/ 1380277 w 3785547"/>
                <a:gd name="connsiteY16" fmla="*/ 2683566 h 4552627"/>
                <a:gd name="connsiteX17" fmla="*/ 1598938 w 3785547"/>
                <a:gd name="connsiteY17" fmla="*/ 2643809 h 4552627"/>
                <a:gd name="connsiteX18" fmla="*/ 2702182 w 3785547"/>
                <a:gd name="connsiteY18" fmla="*/ 2643809 h 4552627"/>
                <a:gd name="connsiteX19" fmla="*/ 2702182 w 3785547"/>
                <a:gd name="connsiteY19" fmla="*/ 198783 h 4552627"/>
                <a:gd name="connsiteX20" fmla="*/ 0 w 3785547"/>
                <a:gd name="connsiteY20" fmla="*/ 102099 h 4552627"/>
                <a:gd name="connsiteX21" fmla="*/ 0 w 3785547"/>
                <a:gd name="connsiteY21" fmla="*/ 4552627 h 4552627"/>
                <a:gd name="connsiteX22" fmla="*/ 3785547 w 3785547"/>
                <a:gd name="connsiteY22" fmla="*/ 4412974 h 4552627"/>
                <a:gd name="connsiteX23" fmla="*/ 3785547 w 3785547"/>
                <a:gd name="connsiteY23" fmla="*/ 29818 h 4552627"/>
                <a:gd name="connsiteX24" fmla="*/ 2702182 w 3785547"/>
                <a:gd name="connsiteY24" fmla="*/ 0 h 4552627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3785547 w 4167684"/>
                <a:gd name="connsiteY23" fmla="*/ 29818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73677 w 4167684"/>
                <a:gd name="connsiteY14" fmla="*/ 3265934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120073 w 4167684"/>
                <a:gd name="connsiteY14" fmla="*/ 3509892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295449 w 4167684"/>
                <a:gd name="connsiteY13" fmla="*/ 3618406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67684" h="4563370">
                  <a:moveTo>
                    <a:pt x="2702182" y="0"/>
                  </a:moveTo>
                  <a:lnTo>
                    <a:pt x="2702182" y="2633870"/>
                  </a:lnTo>
                  <a:lnTo>
                    <a:pt x="2881086" y="2643809"/>
                  </a:lnTo>
                  <a:lnTo>
                    <a:pt x="3010295" y="2683566"/>
                  </a:lnTo>
                  <a:lnTo>
                    <a:pt x="3040112" y="2763079"/>
                  </a:lnTo>
                  <a:lnTo>
                    <a:pt x="3059990" y="2852531"/>
                  </a:lnTo>
                  <a:lnTo>
                    <a:pt x="3059990" y="3548270"/>
                  </a:lnTo>
                  <a:lnTo>
                    <a:pt x="3050051" y="3617844"/>
                  </a:lnTo>
                  <a:lnTo>
                    <a:pt x="3030173" y="3677479"/>
                  </a:lnTo>
                  <a:lnTo>
                    <a:pt x="2950660" y="3727174"/>
                  </a:lnTo>
                  <a:lnTo>
                    <a:pt x="2741938" y="3747053"/>
                  </a:lnTo>
                  <a:lnTo>
                    <a:pt x="1519425" y="3747053"/>
                  </a:lnTo>
                  <a:lnTo>
                    <a:pt x="1410095" y="3717235"/>
                  </a:lnTo>
                  <a:lnTo>
                    <a:pt x="1295449" y="3618406"/>
                  </a:lnTo>
                  <a:lnTo>
                    <a:pt x="789414" y="3586321"/>
                  </a:lnTo>
                  <a:lnTo>
                    <a:pt x="773677" y="3265934"/>
                  </a:lnTo>
                  <a:lnTo>
                    <a:pt x="283594" y="3292619"/>
                  </a:lnTo>
                  <a:lnTo>
                    <a:pt x="311541" y="2623515"/>
                  </a:lnTo>
                  <a:lnTo>
                    <a:pt x="1598938" y="2643809"/>
                  </a:lnTo>
                  <a:lnTo>
                    <a:pt x="2702182" y="2643809"/>
                  </a:lnTo>
                  <a:lnTo>
                    <a:pt x="2702182" y="16158"/>
                  </a:lnTo>
                  <a:lnTo>
                    <a:pt x="0" y="102099"/>
                  </a:lnTo>
                  <a:lnTo>
                    <a:pt x="0" y="4552627"/>
                  </a:lnTo>
                  <a:lnTo>
                    <a:pt x="4167684" y="4563370"/>
                  </a:lnTo>
                  <a:cubicBezTo>
                    <a:pt x="4163704" y="3059348"/>
                    <a:pt x="4159723" y="1555326"/>
                    <a:pt x="4155743" y="51304"/>
                  </a:cubicBezTo>
                  <a:lnTo>
                    <a:pt x="2702182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Freeform 3"/>
          <p:cNvSpPr/>
          <p:nvPr/>
        </p:nvSpPr>
        <p:spPr>
          <a:xfrm>
            <a:off x="8586788" y="4310063"/>
            <a:ext cx="2266950" cy="981075"/>
          </a:xfrm>
          <a:custGeom>
            <a:avLst/>
            <a:gdLst>
              <a:gd name="connsiteX0" fmla="*/ 23812 w 2266950"/>
              <a:gd name="connsiteY0" fmla="*/ 142875 h 981075"/>
              <a:gd name="connsiteX1" fmla="*/ 38100 w 2266950"/>
              <a:gd name="connsiteY1" fmla="*/ 61912 h 981075"/>
              <a:gd name="connsiteX2" fmla="*/ 66675 w 2266950"/>
              <a:gd name="connsiteY2" fmla="*/ 19050 h 981075"/>
              <a:gd name="connsiteX3" fmla="*/ 109537 w 2266950"/>
              <a:gd name="connsiteY3" fmla="*/ 0 h 981075"/>
              <a:gd name="connsiteX4" fmla="*/ 2085975 w 2266950"/>
              <a:gd name="connsiteY4" fmla="*/ 38100 h 981075"/>
              <a:gd name="connsiteX5" fmla="*/ 2200275 w 2266950"/>
              <a:gd name="connsiteY5" fmla="*/ 71437 h 981075"/>
              <a:gd name="connsiteX6" fmla="*/ 2252662 w 2266950"/>
              <a:gd name="connsiteY6" fmla="*/ 171450 h 981075"/>
              <a:gd name="connsiteX7" fmla="*/ 2266950 w 2266950"/>
              <a:gd name="connsiteY7" fmla="*/ 871537 h 981075"/>
              <a:gd name="connsiteX8" fmla="*/ 2238375 w 2266950"/>
              <a:gd name="connsiteY8" fmla="*/ 942975 h 981075"/>
              <a:gd name="connsiteX9" fmla="*/ 2090737 w 2266950"/>
              <a:gd name="connsiteY9" fmla="*/ 981075 h 981075"/>
              <a:gd name="connsiteX10" fmla="*/ 1004887 w 2266950"/>
              <a:gd name="connsiteY10" fmla="*/ 976312 h 981075"/>
              <a:gd name="connsiteX11" fmla="*/ 890587 w 2266950"/>
              <a:gd name="connsiteY11" fmla="*/ 938212 h 981075"/>
              <a:gd name="connsiteX12" fmla="*/ 833437 w 2266950"/>
              <a:gd name="connsiteY12" fmla="*/ 881062 h 981075"/>
              <a:gd name="connsiteX13" fmla="*/ 400050 w 2266950"/>
              <a:gd name="connsiteY13" fmla="*/ 866775 h 981075"/>
              <a:gd name="connsiteX14" fmla="*/ 366712 w 2266950"/>
              <a:gd name="connsiteY14" fmla="*/ 576262 h 981075"/>
              <a:gd name="connsiteX15" fmla="*/ 0 w 2266950"/>
              <a:gd name="connsiteY15" fmla="*/ 595312 h 981075"/>
              <a:gd name="connsiteX16" fmla="*/ 23812 w 2266950"/>
              <a:gd name="connsiteY16" fmla="*/ 1428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66950" h="981075">
                <a:moveTo>
                  <a:pt x="23812" y="142875"/>
                </a:moveTo>
                <a:lnTo>
                  <a:pt x="38100" y="61912"/>
                </a:lnTo>
                <a:lnTo>
                  <a:pt x="66675" y="19050"/>
                </a:lnTo>
                <a:lnTo>
                  <a:pt x="109537" y="0"/>
                </a:lnTo>
                <a:lnTo>
                  <a:pt x="2085975" y="38100"/>
                </a:lnTo>
                <a:lnTo>
                  <a:pt x="2200275" y="71437"/>
                </a:lnTo>
                <a:lnTo>
                  <a:pt x="2252662" y="171450"/>
                </a:lnTo>
                <a:lnTo>
                  <a:pt x="2266950" y="871537"/>
                </a:lnTo>
                <a:lnTo>
                  <a:pt x="2238375" y="942975"/>
                </a:lnTo>
                <a:lnTo>
                  <a:pt x="2090737" y="981075"/>
                </a:lnTo>
                <a:lnTo>
                  <a:pt x="1004887" y="976312"/>
                </a:lnTo>
                <a:lnTo>
                  <a:pt x="890587" y="938212"/>
                </a:lnTo>
                <a:lnTo>
                  <a:pt x="833437" y="881062"/>
                </a:lnTo>
                <a:lnTo>
                  <a:pt x="400050" y="866775"/>
                </a:lnTo>
                <a:lnTo>
                  <a:pt x="366712" y="576262"/>
                </a:lnTo>
                <a:lnTo>
                  <a:pt x="0" y="595312"/>
                </a:lnTo>
                <a:lnTo>
                  <a:pt x="23812" y="142875"/>
                </a:lnTo>
                <a:close/>
              </a:path>
            </a:pathLst>
          </a:custGeom>
          <a:noFill/>
          <a:ln w="635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576979" y="1713493"/>
            <a:ext cx="376240" cy="194326"/>
          </a:xfrm>
          <a:prstGeom prst="triangle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6673717" y="1988742"/>
            <a:ext cx="162676" cy="3669253"/>
          </a:xfrm>
          <a:custGeom>
            <a:avLst/>
            <a:gdLst>
              <a:gd name="connsiteX0" fmla="*/ 198782 w 198782"/>
              <a:gd name="connsiteY0" fmla="*/ 0 h 4035286"/>
              <a:gd name="connsiteX1" fmla="*/ 198782 w 198782"/>
              <a:gd name="connsiteY1" fmla="*/ 4035286 h 4035286"/>
              <a:gd name="connsiteX2" fmla="*/ 0 w 198782"/>
              <a:gd name="connsiteY2" fmla="*/ 4035286 h 4035286"/>
              <a:gd name="connsiteX3" fmla="*/ 0 w 198782"/>
              <a:gd name="connsiteY3" fmla="*/ 19878 h 4035286"/>
              <a:gd name="connsiteX4" fmla="*/ 198782 w 198782"/>
              <a:gd name="connsiteY4" fmla="*/ 0 h 403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782" h="4035286">
                <a:moveTo>
                  <a:pt x="198782" y="0"/>
                </a:moveTo>
                <a:lnTo>
                  <a:pt x="198782" y="4035286"/>
                </a:lnTo>
                <a:lnTo>
                  <a:pt x="0" y="4035286"/>
                </a:lnTo>
                <a:lnTo>
                  <a:pt x="0" y="19878"/>
                </a:lnTo>
                <a:lnTo>
                  <a:pt x="198782" y="0"/>
                </a:ln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3628055" y="3886632"/>
            <a:ext cx="4805354" cy="298992"/>
          </a:xfrm>
          <a:custGeom>
            <a:avLst/>
            <a:gdLst>
              <a:gd name="connsiteX0" fmla="*/ 0 w 4343400"/>
              <a:gd name="connsiteY0" fmla="*/ 0 h 327991"/>
              <a:gd name="connsiteX1" fmla="*/ 2941983 w 4343400"/>
              <a:gd name="connsiteY1" fmla="*/ 0 h 327991"/>
              <a:gd name="connsiteX2" fmla="*/ 4343400 w 4343400"/>
              <a:gd name="connsiteY2" fmla="*/ 218661 h 327991"/>
              <a:gd name="connsiteX3" fmla="*/ 4343400 w 4343400"/>
              <a:gd name="connsiteY3" fmla="*/ 327991 h 327991"/>
              <a:gd name="connsiteX4" fmla="*/ 2941983 w 4343400"/>
              <a:gd name="connsiteY4" fmla="*/ 119269 h 327991"/>
              <a:gd name="connsiteX5" fmla="*/ 0 w 4343400"/>
              <a:gd name="connsiteY5" fmla="*/ 119269 h 327991"/>
              <a:gd name="connsiteX6" fmla="*/ 0 w 4343400"/>
              <a:gd name="connsiteY6" fmla="*/ 0 h 327991"/>
              <a:gd name="connsiteX0" fmla="*/ 0 w 4343400"/>
              <a:gd name="connsiteY0" fmla="*/ 0 h 327991"/>
              <a:gd name="connsiteX1" fmla="*/ 2941983 w 4343400"/>
              <a:gd name="connsiteY1" fmla="*/ 0 h 327991"/>
              <a:gd name="connsiteX2" fmla="*/ 4343400 w 4343400"/>
              <a:gd name="connsiteY2" fmla="*/ 218661 h 327991"/>
              <a:gd name="connsiteX3" fmla="*/ 4343400 w 4343400"/>
              <a:gd name="connsiteY3" fmla="*/ 327991 h 327991"/>
              <a:gd name="connsiteX4" fmla="*/ 2941983 w 4343400"/>
              <a:gd name="connsiteY4" fmla="*/ 119269 h 327991"/>
              <a:gd name="connsiteX5" fmla="*/ 158612 w 4343400"/>
              <a:gd name="connsiteY5" fmla="*/ 113708 h 327991"/>
              <a:gd name="connsiteX6" fmla="*/ 0 w 4343400"/>
              <a:gd name="connsiteY6" fmla="*/ 119269 h 327991"/>
              <a:gd name="connsiteX7" fmla="*/ 0 w 4343400"/>
              <a:gd name="connsiteY7" fmla="*/ 0 h 327991"/>
              <a:gd name="connsiteX0" fmla="*/ 1352550 w 5695950"/>
              <a:gd name="connsiteY0" fmla="*/ 0 h 327991"/>
              <a:gd name="connsiteX1" fmla="*/ 4294533 w 5695950"/>
              <a:gd name="connsiteY1" fmla="*/ 0 h 327991"/>
              <a:gd name="connsiteX2" fmla="*/ 5695950 w 5695950"/>
              <a:gd name="connsiteY2" fmla="*/ 218661 h 327991"/>
              <a:gd name="connsiteX3" fmla="*/ 5695950 w 5695950"/>
              <a:gd name="connsiteY3" fmla="*/ 327991 h 327991"/>
              <a:gd name="connsiteX4" fmla="*/ 4294533 w 5695950"/>
              <a:gd name="connsiteY4" fmla="*/ 119269 h 327991"/>
              <a:gd name="connsiteX5" fmla="*/ 1511162 w 5695950"/>
              <a:gd name="connsiteY5" fmla="*/ 113708 h 327991"/>
              <a:gd name="connsiteX6" fmla="*/ 0 w 5695950"/>
              <a:gd name="connsiteY6" fmla="*/ 319294 h 327991"/>
              <a:gd name="connsiteX7" fmla="*/ 1352550 w 5695950"/>
              <a:gd name="connsiteY7" fmla="*/ 0 h 327991"/>
              <a:gd name="connsiteX0" fmla="*/ 1352550 w 5695950"/>
              <a:gd name="connsiteY0" fmla="*/ 0 h 327991"/>
              <a:gd name="connsiteX1" fmla="*/ 4294533 w 5695950"/>
              <a:gd name="connsiteY1" fmla="*/ 0 h 327991"/>
              <a:gd name="connsiteX2" fmla="*/ 5695950 w 5695950"/>
              <a:gd name="connsiteY2" fmla="*/ 218661 h 327991"/>
              <a:gd name="connsiteX3" fmla="*/ 5695950 w 5695950"/>
              <a:gd name="connsiteY3" fmla="*/ 327991 h 327991"/>
              <a:gd name="connsiteX4" fmla="*/ 4294533 w 5695950"/>
              <a:gd name="connsiteY4" fmla="*/ 119269 h 327991"/>
              <a:gd name="connsiteX5" fmla="*/ 1511162 w 5695950"/>
              <a:gd name="connsiteY5" fmla="*/ 113708 h 327991"/>
              <a:gd name="connsiteX6" fmla="*/ 0 w 5695950"/>
              <a:gd name="connsiteY6" fmla="*/ 319294 h 327991"/>
              <a:gd name="connsiteX7" fmla="*/ 796787 w 5695950"/>
              <a:gd name="connsiteY7" fmla="*/ 127996 h 327991"/>
              <a:gd name="connsiteX8" fmla="*/ 1352550 w 5695950"/>
              <a:gd name="connsiteY8" fmla="*/ 0 h 327991"/>
              <a:gd name="connsiteX0" fmla="*/ 1432063 w 5775463"/>
              <a:gd name="connsiteY0" fmla="*/ 0 h 327991"/>
              <a:gd name="connsiteX1" fmla="*/ 4374046 w 5775463"/>
              <a:gd name="connsiteY1" fmla="*/ 0 h 327991"/>
              <a:gd name="connsiteX2" fmla="*/ 5775463 w 5775463"/>
              <a:gd name="connsiteY2" fmla="*/ 218661 h 327991"/>
              <a:gd name="connsiteX3" fmla="*/ 5775463 w 5775463"/>
              <a:gd name="connsiteY3" fmla="*/ 327991 h 327991"/>
              <a:gd name="connsiteX4" fmla="*/ 4374046 w 5775463"/>
              <a:gd name="connsiteY4" fmla="*/ 119269 h 327991"/>
              <a:gd name="connsiteX5" fmla="*/ 1590675 w 5775463"/>
              <a:gd name="connsiteY5" fmla="*/ 113708 h 327991"/>
              <a:gd name="connsiteX6" fmla="*/ 79513 w 5775463"/>
              <a:gd name="connsiteY6" fmla="*/ 319294 h 327991"/>
              <a:gd name="connsiteX7" fmla="*/ 0 w 5775463"/>
              <a:gd name="connsiteY7" fmla="*/ 256584 h 327991"/>
              <a:gd name="connsiteX8" fmla="*/ 1432063 w 5775463"/>
              <a:gd name="connsiteY8" fmla="*/ 0 h 327991"/>
              <a:gd name="connsiteX0" fmla="*/ 1432063 w 5775463"/>
              <a:gd name="connsiteY0" fmla="*/ 0 h 327991"/>
              <a:gd name="connsiteX1" fmla="*/ 4374046 w 5775463"/>
              <a:gd name="connsiteY1" fmla="*/ 0 h 327991"/>
              <a:gd name="connsiteX2" fmla="*/ 5775463 w 5775463"/>
              <a:gd name="connsiteY2" fmla="*/ 218661 h 327991"/>
              <a:gd name="connsiteX3" fmla="*/ 5775463 w 5775463"/>
              <a:gd name="connsiteY3" fmla="*/ 327991 h 327991"/>
              <a:gd name="connsiteX4" fmla="*/ 4374046 w 5775463"/>
              <a:gd name="connsiteY4" fmla="*/ 119269 h 327991"/>
              <a:gd name="connsiteX5" fmla="*/ 1428750 w 5775463"/>
              <a:gd name="connsiteY5" fmla="*/ 104183 h 327991"/>
              <a:gd name="connsiteX6" fmla="*/ 79513 w 5775463"/>
              <a:gd name="connsiteY6" fmla="*/ 319294 h 327991"/>
              <a:gd name="connsiteX7" fmla="*/ 0 w 5775463"/>
              <a:gd name="connsiteY7" fmla="*/ 256584 h 327991"/>
              <a:gd name="connsiteX8" fmla="*/ 1432063 w 5775463"/>
              <a:gd name="connsiteY8" fmla="*/ 0 h 327991"/>
              <a:gd name="connsiteX0" fmla="*/ 1432063 w 5775463"/>
              <a:gd name="connsiteY0" fmla="*/ 0 h 357394"/>
              <a:gd name="connsiteX1" fmla="*/ 4374046 w 5775463"/>
              <a:gd name="connsiteY1" fmla="*/ 0 h 357394"/>
              <a:gd name="connsiteX2" fmla="*/ 5775463 w 5775463"/>
              <a:gd name="connsiteY2" fmla="*/ 218661 h 357394"/>
              <a:gd name="connsiteX3" fmla="*/ 5775463 w 5775463"/>
              <a:gd name="connsiteY3" fmla="*/ 327991 h 357394"/>
              <a:gd name="connsiteX4" fmla="*/ 4374046 w 5775463"/>
              <a:gd name="connsiteY4" fmla="*/ 119269 h 357394"/>
              <a:gd name="connsiteX5" fmla="*/ 1428750 w 5775463"/>
              <a:gd name="connsiteY5" fmla="*/ 104183 h 357394"/>
              <a:gd name="connsiteX6" fmla="*/ 212863 w 5775463"/>
              <a:gd name="connsiteY6" fmla="*/ 357394 h 357394"/>
              <a:gd name="connsiteX7" fmla="*/ 0 w 5775463"/>
              <a:gd name="connsiteY7" fmla="*/ 256584 h 357394"/>
              <a:gd name="connsiteX8" fmla="*/ 1432063 w 5775463"/>
              <a:gd name="connsiteY8" fmla="*/ 0 h 357394"/>
              <a:gd name="connsiteX0" fmla="*/ 1451113 w 5794513"/>
              <a:gd name="connsiteY0" fmla="*/ 0 h 357394"/>
              <a:gd name="connsiteX1" fmla="*/ 4393096 w 5794513"/>
              <a:gd name="connsiteY1" fmla="*/ 0 h 357394"/>
              <a:gd name="connsiteX2" fmla="*/ 5794513 w 5794513"/>
              <a:gd name="connsiteY2" fmla="*/ 218661 h 357394"/>
              <a:gd name="connsiteX3" fmla="*/ 5794513 w 5794513"/>
              <a:gd name="connsiteY3" fmla="*/ 327991 h 357394"/>
              <a:gd name="connsiteX4" fmla="*/ 4393096 w 5794513"/>
              <a:gd name="connsiteY4" fmla="*/ 119269 h 357394"/>
              <a:gd name="connsiteX5" fmla="*/ 1447800 w 5794513"/>
              <a:gd name="connsiteY5" fmla="*/ 104183 h 357394"/>
              <a:gd name="connsiteX6" fmla="*/ 231913 w 5794513"/>
              <a:gd name="connsiteY6" fmla="*/ 357394 h 357394"/>
              <a:gd name="connsiteX7" fmla="*/ 0 w 5794513"/>
              <a:gd name="connsiteY7" fmla="*/ 237534 h 357394"/>
              <a:gd name="connsiteX8" fmla="*/ 1451113 w 5794513"/>
              <a:gd name="connsiteY8" fmla="*/ 0 h 357394"/>
              <a:gd name="connsiteX0" fmla="*/ 1451113 w 5794513"/>
              <a:gd name="connsiteY0" fmla="*/ 0 h 347869"/>
              <a:gd name="connsiteX1" fmla="*/ 4393096 w 5794513"/>
              <a:gd name="connsiteY1" fmla="*/ 0 h 347869"/>
              <a:gd name="connsiteX2" fmla="*/ 5794513 w 5794513"/>
              <a:gd name="connsiteY2" fmla="*/ 218661 h 347869"/>
              <a:gd name="connsiteX3" fmla="*/ 5794513 w 5794513"/>
              <a:gd name="connsiteY3" fmla="*/ 327991 h 347869"/>
              <a:gd name="connsiteX4" fmla="*/ 4393096 w 5794513"/>
              <a:gd name="connsiteY4" fmla="*/ 119269 h 347869"/>
              <a:gd name="connsiteX5" fmla="*/ 1447800 w 5794513"/>
              <a:gd name="connsiteY5" fmla="*/ 104183 h 347869"/>
              <a:gd name="connsiteX6" fmla="*/ 212863 w 5794513"/>
              <a:gd name="connsiteY6" fmla="*/ 347869 h 347869"/>
              <a:gd name="connsiteX7" fmla="*/ 0 w 5794513"/>
              <a:gd name="connsiteY7" fmla="*/ 237534 h 347869"/>
              <a:gd name="connsiteX8" fmla="*/ 1451113 w 5794513"/>
              <a:gd name="connsiteY8" fmla="*/ 0 h 347869"/>
              <a:gd name="connsiteX0" fmla="*/ 1451113 w 5794513"/>
              <a:gd name="connsiteY0" fmla="*/ 0 h 328819"/>
              <a:gd name="connsiteX1" fmla="*/ 4393096 w 5794513"/>
              <a:gd name="connsiteY1" fmla="*/ 0 h 328819"/>
              <a:gd name="connsiteX2" fmla="*/ 5794513 w 5794513"/>
              <a:gd name="connsiteY2" fmla="*/ 218661 h 328819"/>
              <a:gd name="connsiteX3" fmla="*/ 5794513 w 5794513"/>
              <a:gd name="connsiteY3" fmla="*/ 327991 h 328819"/>
              <a:gd name="connsiteX4" fmla="*/ 4393096 w 5794513"/>
              <a:gd name="connsiteY4" fmla="*/ 119269 h 328819"/>
              <a:gd name="connsiteX5" fmla="*/ 1447800 w 5794513"/>
              <a:gd name="connsiteY5" fmla="*/ 104183 h 328819"/>
              <a:gd name="connsiteX6" fmla="*/ 203338 w 5794513"/>
              <a:gd name="connsiteY6" fmla="*/ 328819 h 328819"/>
              <a:gd name="connsiteX7" fmla="*/ 0 w 5794513"/>
              <a:gd name="connsiteY7" fmla="*/ 237534 h 328819"/>
              <a:gd name="connsiteX8" fmla="*/ 1451113 w 5794513"/>
              <a:gd name="connsiteY8" fmla="*/ 0 h 328819"/>
              <a:gd name="connsiteX0" fmla="*/ 1451113 w 5794513"/>
              <a:gd name="connsiteY0" fmla="*/ 0 h 328819"/>
              <a:gd name="connsiteX1" fmla="*/ 4393096 w 5794513"/>
              <a:gd name="connsiteY1" fmla="*/ 0 h 328819"/>
              <a:gd name="connsiteX2" fmla="*/ 5794513 w 5794513"/>
              <a:gd name="connsiteY2" fmla="*/ 218661 h 328819"/>
              <a:gd name="connsiteX3" fmla="*/ 5284721 w 5794513"/>
              <a:gd name="connsiteY3" fmla="*/ 251173 h 328819"/>
              <a:gd name="connsiteX4" fmla="*/ 4393096 w 5794513"/>
              <a:gd name="connsiteY4" fmla="*/ 119269 h 328819"/>
              <a:gd name="connsiteX5" fmla="*/ 1447800 w 5794513"/>
              <a:gd name="connsiteY5" fmla="*/ 104183 h 328819"/>
              <a:gd name="connsiteX6" fmla="*/ 203338 w 5794513"/>
              <a:gd name="connsiteY6" fmla="*/ 328819 h 328819"/>
              <a:gd name="connsiteX7" fmla="*/ 0 w 5794513"/>
              <a:gd name="connsiteY7" fmla="*/ 237534 h 328819"/>
              <a:gd name="connsiteX8" fmla="*/ 1451113 w 5794513"/>
              <a:gd name="connsiteY8" fmla="*/ 0 h 328819"/>
              <a:gd name="connsiteX0" fmla="*/ 1451113 w 5284721"/>
              <a:gd name="connsiteY0" fmla="*/ 0 h 328819"/>
              <a:gd name="connsiteX1" fmla="*/ 4393096 w 5284721"/>
              <a:gd name="connsiteY1" fmla="*/ 0 h 328819"/>
              <a:gd name="connsiteX2" fmla="*/ 5284721 w 5284721"/>
              <a:gd name="connsiteY2" fmla="*/ 134859 h 328819"/>
              <a:gd name="connsiteX3" fmla="*/ 5284721 w 5284721"/>
              <a:gd name="connsiteY3" fmla="*/ 251173 h 328819"/>
              <a:gd name="connsiteX4" fmla="*/ 4393096 w 5284721"/>
              <a:gd name="connsiteY4" fmla="*/ 119269 h 328819"/>
              <a:gd name="connsiteX5" fmla="*/ 1447800 w 5284721"/>
              <a:gd name="connsiteY5" fmla="*/ 104183 h 328819"/>
              <a:gd name="connsiteX6" fmla="*/ 203338 w 5284721"/>
              <a:gd name="connsiteY6" fmla="*/ 328819 h 328819"/>
              <a:gd name="connsiteX7" fmla="*/ 0 w 5284721"/>
              <a:gd name="connsiteY7" fmla="*/ 237534 h 328819"/>
              <a:gd name="connsiteX8" fmla="*/ 1451113 w 5284721"/>
              <a:gd name="connsiteY8" fmla="*/ 0 h 32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4721" h="328819">
                <a:moveTo>
                  <a:pt x="1451113" y="0"/>
                </a:moveTo>
                <a:lnTo>
                  <a:pt x="4393096" y="0"/>
                </a:lnTo>
                <a:lnTo>
                  <a:pt x="5284721" y="134859"/>
                </a:lnTo>
                <a:lnTo>
                  <a:pt x="5284721" y="251173"/>
                </a:lnTo>
                <a:lnTo>
                  <a:pt x="4393096" y="119269"/>
                </a:lnTo>
                <a:lnTo>
                  <a:pt x="1447800" y="104183"/>
                </a:lnTo>
                <a:lnTo>
                  <a:pt x="203338" y="328819"/>
                </a:lnTo>
                <a:lnTo>
                  <a:pt x="0" y="237534"/>
                </a:lnTo>
                <a:lnTo>
                  <a:pt x="1451113" y="0"/>
                </a:ln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6009889" y="3990445"/>
            <a:ext cx="662567" cy="560622"/>
          </a:xfrm>
          <a:prstGeom prst="rect">
            <a:avLst/>
          </a:prstGeom>
          <a:solidFill>
            <a:srgbClr val="85DB93">
              <a:alpha val="8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/>
          <p:cNvSpPr/>
          <p:nvPr/>
        </p:nvSpPr>
        <p:spPr>
          <a:xfrm>
            <a:off x="5150281" y="4879181"/>
            <a:ext cx="1499799" cy="778813"/>
          </a:xfrm>
          <a:custGeom>
            <a:avLst/>
            <a:gdLst>
              <a:gd name="connsiteX0" fmla="*/ 0 w 1615156"/>
              <a:gd name="connsiteY0" fmla="*/ 487111 h 752030"/>
              <a:gd name="connsiteX1" fmla="*/ 51275 w 1615156"/>
              <a:gd name="connsiteY1" fmla="*/ 128187 h 752030"/>
              <a:gd name="connsiteX2" fmla="*/ 51275 w 1615156"/>
              <a:gd name="connsiteY2" fmla="*/ 128187 h 752030"/>
              <a:gd name="connsiteX3" fmla="*/ 111096 w 1615156"/>
              <a:gd name="connsiteY3" fmla="*/ 42729 h 752030"/>
              <a:gd name="connsiteX4" fmla="*/ 170916 w 1615156"/>
              <a:gd name="connsiteY4" fmla="*/ 8546 h 752030"/>
              <a:gd name="connsiteX5" fmla="*/ 247828 w 1615156"/>
              <a:gd name="connsiteY5" fmla="*/ 0 h 752030"/>
              <a:gd name="connsiteX6" fmla="*/ 1615156 w 1615156"/>
              <a:gd name="connsiteY6" fmla="*/ 8546 h 752030"/>
              <a:gd name="connsiteX7" fmla="*/ 1606610 w 1615156"/>
              <a:gd name="connsiteY7" fmla="*/ 752030 h 752030"/>
              <a:gd name="connsiteX8" fmla="*/ 153825 w 1615156"/>
              <a:gd name="connsiteY8" fmla="*/ 675118 h 752030"/>
              <a:gd name="connsiteX9" fmla="*/ 68367 w 1615156"/>
              <a:gd name="connsiteY9" fmla="*/ 623843 h 752030"/>
              <a:gd name="connsiteX10" fmla="*/ 34184 w 1615156"/>
              <a:gd name="connsiteY10" fmla="*/ 581114 h 752030"/>
              <a:gd name="connsiteX11" fmla="*/ 0 w 1615156"/>
              <a:gd name="connsiteY11" fmla="*/ 555477 h 752030"/>
              <a:gd name="connsiteX12" fmla="*/ 0 w 1615156"/>
              <a:gd name="connsiteY12" fmla="*/ 487111 h 75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5156" h="752030">
                <a:moveTo>
                  <a:pt x="0" y="487111"/>
                </a:moveTo>
                <a:lnTo>
                  <a:pt x="51275" y="128187"/>
                </a:lnTo>
                <a:lnTo>
                  <a:pt x="51275" y="128187"/>
                </a:lnTo>
                <a:lnTo>
                  <a:pt x="111096" y="42729"/>
                </a:lnTo>
                <a:lnTo>
                  <a:pt x="170916" y="8546"/>
                </a:lnTo>
                <a:lnTo>
                  <a:pt x="247828" y="0"/>
                </a:lnTo>
                <a:lnTo>
                  <a:pt x="1615156" y="8546"/>
                </a:lnTo>
                <a:cubicBezTo>
                  <a:pt x="1612307" y="256374"/>
                  <a:pt x="1609459" y="504202"/>
                  <a:pt x="1606610" y="752030"/>
                </a:cubicBezTo>
                <a:lnTo>
                  <a:pt x="153825" y="675118"/>
                </a:lnTo>
                <a:lnTo>
                  <a:pt x="68367" y="623843"/>
                </a:lnTo>
                <a:lnTo>
                  <a:pt x="34184" y="581114"/>
                </a:lnTo>
                <a:lnTo>
                  <a:pt x="0" y="555477"/>
                </a:lnTo>
                <a:lnTo>
                  <a:pt x="0" y="487111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34"/>
          <p:cNvSpPr/>
          <p:nvPr/>
        </p:nvSpPr>
        <p:spPr>
          <a:xfrm>
            <a:off x="6819839" y="4924854"/>
            <a:ext cx="699356" cy="839227"/>
          </a:xfrm>
          <a:custGeom>
            <a:avLst/>
            <a:gdLst>
              <a:gd name="connsiteX0" fmla="*/ 17092 w 769122"/>
              <a:gd name="connsiteY0" fmla="*/ 880217 h 922946"/>
              <a:gd name="connsiteX1" fmla="*/ 0 w 769122"/>
              <a:gd name="connsiteY1" fmla="*/ 0 h 922946"/>
              <a:gd name="connsiteX2" fmla="*/ 564022 w 769122"/>
              <a:gd name="connsiteY2" fmla="*/ 8546 h 922946"/>
              <a:gd name="connsiteX3" fmla="*/ 589660 w 769122"/>
              <a:gd name="connsiteY3" fmla="*/ 42729 h 922946"/>
              <a:gd name="connsiteX4" fmla="*/ 632389 w 769122"/>
              <a:gd name="connsiteY4" fmla="*/ 68367 h 922946"/>
              <a:gd name="connsiteX5" fmla="*/ 692209 w 769122"/>
              <a:gd name="connsiteY5" fmla="*/ 162370 h 922946"/>
              <a:gd name="connsiteX6" fmla="*/ 769122 w 769122"/>
              <a:gd name="connsiteY6" fmla="*/ 922946 h 922946"/>
              <a:gd name="connsiteX7" fmla="*/ 17092 w 769122"/>
              <a:gd name="connsiteY7" fmla="*/ 880217 h 9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122" h="922946">
                <a:moveTo>
                  <a:pt x="17092" y="880217"/>
                </a:moveTo>
                <a:lnTo>
                  <a:pt x="0" y="0"/>
                </a:lnTo>
                <a:lnTo>
                  <a:pt x="564022" y="8546"/>
                </a:lnTo>
                <a:lnTo>
                  <a:pt x="589660" y="42729"/>
                </a:lnTo>
                <a:lnTo>
                  <a:pt x="632389" y="68367"/>
                </a:lnTo>
                <a:lnTo>
                  <a:pt x="692209" y="162370"/>
                </a:lnTo>
                <a:lnTo>
                  <a:pt x="769122" y="922946"/>
                </a:lnTo>
                <a:lnTo>
                  <a:pt x="17092" y="880217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/>
        </p:nvSpPr>
        <p:spPr>
          <a:xfrm>
            <a:off x="4384133" y="4040374"/>
            <a:ext cx="447707" cy="621308"/>
          </a:xfrm>
          <a:custGeom>
            <a:avLst/>
            <a:gdLst>
              <a:gd name="connsiteX0" fmla="*/ 0 w 492369"/>
              <a:gd name="connsiteY0" fmla="*/ 50241 h 683288"/>
              <a:gd name="connsiteX1" fmla="*/ 492369 w 492369"/>
              <a:gd name="connsiteY1" fmla="*/ 0 h 683288"/>
              <a:gd name="connsiteX2" fmla="*/ 381837 w 492369"/>
              <a:gd name="connsiteY2" fmla="*/ 663191 h 683288"/>
              <a:gd name="connsiteX3" fmla="*/ 241161 w 492369"/>
              <a:gd name="connsiteY3" fmla="*/ 683288 h 683288"/>
              <a:gd name="connsiteX4" fmla="*/ 30145 w 492369"/>
              <a:gd name="connsiteY4" fmla="*/ 633046 h 683288"/>
              <a:gd name="connsiteX5" fmla="*/ 0 w 492369"/>
              <a:gd name="connsiteY5" fmla="*/ 50241 h 68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369" h="683288">
                <a:moveTo>
                  <a:pt x="0" y="50241"/>
                </a:moveTo>
                <a:lnTo>
                  <a:pt x="492369" y="0"/>
                </a:lnTo>
                <a:lnTo>
                  <a:pt x="381837" y="663191"/>
                </a:lnTo>
                <a:lnTo>
                  <a:pt x="241161" y="683288"/>
                </a:lnTo>
                <a:lnTo>
                  <a:pt x="30145" y="633046"/>
                </a:lnTo>
                <a:lnTo>
                  <a:pt x="0" y="50241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 39"/>
          <p:cNvSpPr/>
          <p:nvPr/>
        </p:nvSpPr>
        <p:spPr>
          <a:xfrm>
            <a:off x="4082615" y="3263738"/>
            <a:ext cx="840594" cy="712677"/>
          </a:xfrm>
          <a:custGeom>
            <a:avLst/>
            <a:gdLst>
              <a:gd name="connsiteX0" fmla="*/ 633047 w 924449"/>
              <a:gd name="connsiteY0" fmla="*/ 0 h 773723"/>
              <a:gd name="connsiteX1" fmla="*/ 854110 w 924449"/>
              <a:gd name="connsiteY1" fmla="*/ 20097 h 773723"/>
              <a:gd name="connsiteX2" fmla="*/ 924449 w 924449"/>
              <a:gd name="connsiteY2" fmla="*/ 70339 h 773723"/>
              <a:gd name="connsiteX3" fmla="*/ 834014 w 924449"/>
              <a:gd name="connsiteY3" fmla="*/ 653143 h 773723"/>
              <a:gd name="connsiteX4" fmla="*/ 0 w 924449"/>
              <a:gd name="connsiteY4" fmla="*/ 773723 h 773723"/>
              <a:gd name="connsiteX5" fmla="*/ 10049 w 924449"/>
              <a:gd name="connsiteY5" fmla="*/ 452176 h 773723"/>
              <a:gd name="connsiteX6" fmla="*/ 602902 w 924449"/>
              <a:gd name="connsiteY6" fmla="*/ 452176 h 773723"/>
              <a:gd name="connsiteX7" fmla="*/ 633047 w 924449"/>
              <a:gd name="connsiteY7" fmla="*/ 0 h 773723"/>
              <a:gd name="connsiteX0" fmla="*/ 602902 w 924449"/>
              <a:gd name="connsiteY0" fmla="*/ 0 h 783771"/>
              <a:gd name="connsiteX1" fmla="*/ 854110 w 924449"/>
              <a:gd name="connsiteY1" fmla="*/ 30145 h 783771"/>
              <a:gd name="connsiteX2" fmla="*/ 924449 w 924449"/>
              <a:gd name="connsiteY2" fmla="*/ 80387 h 783771"/>
              <a:gd name="connsiteX3" fmla="*/ 834014 w 924449"/>
              <a:gd name="connsiteY3" fmla="*/ 663191 h 783771"/>
              <a:gd name="connsiteX4" fmla="*/ 0 w 924449"/>
              <a:gd name="connsiteY4" fmla="*/ 783771 h 783771"/>
              <a:gd name="connsiteX5" fmla="*/ 10049 w 924449"/>
              <a:gd name="connsiteY5" fmla="*/ 462224 h 783771"/>
              <a:gd name="connsiteX6" fmla="*/ 602902 w 924449"/>
              <a:gd name="connsiteY6" fmla="*/ 462224 h 783771"/>
              <a:gd name="connsiteX7" fmla="*/ 602902 w 924449"/>
              <a:gd name="connsiteY7" fmla="*/ 0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4449" h="783771">
                <a:moveTo>
                  <a:pt x="602902" y="0"/>
                </a:moveTo>
                <a:lnTo>
                  <a:pt x="854110" y="30145"/>
                </a:lnTo>
                <a:lnTo>
                  <a:pt x="924449" y="80387"/>
                </a:lnTo>
                <a:lnTo>
                  <a:pt x="834014" y="663191"/>
                </a:lnTo>
                <a:lnTo>
                  <a:pt x="0" y="783771"/>
                </a:lnTo>
                <a:lnTo>
                  <a:pt x="10049" y="462224"/>
                </a:lnTo>
                <a:lnTo>
                  <a:pt x="602902" y="462224"/>
                </a:lnTo>
                <a:lnTo>
                  <a:pt x="602902" y="0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eform 40"/>
          <p:cNvSpPr/>
          <p:nvPr/>
        </p:nvSpPr>
        <p:spPr>
          <a:xfrm>
            <a:off x="3644045" y="3684035"/>
            <a:ext cx="456844" cy="440236"/>
          </a:xfrm>
          <a:custGeom>
            <a:avLst/>
            <a:gdLst>
              <a:gd name="connsiteX0" fmla="*/ 502417 w 502417"/>
              <a:gd name="connsiteY0" fmla="*/ 0 h 442127"/>
              <a:gd name="connsiteX1" fmla="*/ 502417 w 502417"/>
              <a:gd name="connsiteY1" fmla="*/ 351692 h 442127"/>
              <a:gd name="connsiteX2" fmla="*/ 10048 w 502417"/>
              <a:gd name="connsiteY2" fmla="*/ 442127 h 442127"/>
              <a:gd name="connsiteX3" fmla="*/ 0 w 502417"/>
              <a:gd name="connsiteY3" fmla="*/ 0 h 442127"/>
              <a:gd name="connsiteX4" fmla="*/ 502417 w 502417"/>
              <a:gd name="connsiteY4" fmla="*/ 0 h 44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417" h="442127">
                <a:moveTo>
                  <a:pt x="502417" y="0"/>
                </a:moveTo>
                <a:lnTo>
                  <a:pt x="502417" y="351692"/>
                </a:lnTo>
                <a:lnTo>
                  <a:pt x="10048" y="442127"/>
                </a:lnTo>
                <a:lnTo>
                  <a:pt x="0" y="0"/>
                </a:lnTo>
                <a:lnTo>
                  <a:pt x="502417" y="0"/>
                </a:lnTo>
                <a:close/>
              </a:path>
            </a:pathLst>
          </a:custGeom>
          <a:solidFill>
            <a:srgbClr val="85DB93">
              <a:alpha val="8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41"/>
          <p:cNvSpPr/>
          <p:nvPr/>
        </p:nvSpPr>
        <p:spPr>
          <a:xfrm>
            <a:off x="6841955" y="4040374"/>
            <a:ext cx="557350" cy="511665"/>
          </a:xfrm>
          <a:custGeom>
            <a:avLst/>
            <a:gdLst>
              <a:gd name="connsiteX0" fmla="*/ 0 w 612949"/>
              <a:gd name="connsiteY0" fmla="*/ 0 h 562707"/>
              <a:gd name="connsiteX1" fmla="*/ 0 w 612949"/>
              <a:gd name="connsiteY1" fmla="*/ 562707 h 562707"/>
              <a:gd name="connsiteX2" fmla="*/ 482321 w 612949"/>
              <a:gd name="connsiteY2" fmla="*/ 562707 h 562707"/>
              <a:gd name="connsiteX3" fmla="*/ 552659 w 612949"/>
              <a:gd name="connsiteY3" fmla="*/ 522514 h 562707"/>
              <a:gd name="connsiteX4" fmla="*/ 612949 w 612949"/>
              <a:gd name="connsiteY4" fmla="*/ 442127 h 562707"/>
              <a:gd name="connsiteX5" fmla="*/ 612949 w 612949"/>
              <a:gd name="connsiteY5" fmla="*/ 50241 h 562707"/>
              <a:gd name="connsiteX6" fmla="*/ 0 w 612949"/>
              <a:gd name="connsiteY6" fmla="*/ 0 h 56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949" h="562707">
                <a:moveTo>
                  <a:pt x="0" y="0"/>
                </a:moveTo>
                <a:lnTo>
                  <a:pt x="0" y="562707"/>
                </a:lnTo>
                <a:lnTo>
                  <a:pt x="482321" y="562707"/>
                </a:lnTo>
                <a:lnTo>
                  <a:pt x="552659" y="522514"/>
                </a:lnTo>
                <a:lnTo>
                  <a:pt x="612949" y="442127"/>
                </a:lnTo>
                <a:lnTo>
                  <a:pt x="612949" y="50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35"/>
          <p:cNvSpPr/>
          <p:nvPr/>
        </p:nvSpPr>
        <p:spPr>
          <a:xfrm>
            <a:off x="3634908" y="1984574"/>
            <a:ext cx="4550169" cy="3992819"/>
          </a:xfrm>
          <a:custGeom>
            <a:avLst/>
            <a:gdLst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87156 w 5004079"/>
              <a:gd name="connsiteY15" fmla="*/ 1326383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215851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04079" h="4391130">
                <a:moveTo>
                  <a:pt x="5004079" y="0"/>
                </a:moveTo>
                <a:lnTo>
                  <a:pt x="4602145" y="1668027"/>
                </a:lnTo>
                <a:lnTo>
                  <a:pt x="4561952" y="3205425"/>
                </a:lnTo>
                <a:lnTo>
                  <a:pt x="3326004" y="3195376"/>
                </a:lnTo>
                <a:lnTo>
                  <a:pt x="3336053" y="4039438"/>
                </a:lnTo>
                <a:lnTo>
                  <a:pt x="2019719" y="3979148"/>
                </a:lnTo>
                <a:lnTo>
                  <a:pt x="1637881" y="4079631"/>
                </a:lnTo>
                <a:lnTo>
                  <a:pt x="1597688" y="4391130"/>
                </a:lnTo>
                <a:lnTo>
                  <a:pt x="1135464" y="4360985"/>
                </a:lnTo>
                <a:lnTo>
                  <a:pt x="1024932" y="2954216"/>
                </a:lnTo>
                <a:lnTo>
                  <a:pt x="813916" y="2914022"/>
                </a:lnTo>
                <a:lnTo>
                  <a:pt x="803868" y="2421653"/>
                </a:lnTo>
                <a:lnTo>
                  <a:pt x="0" y="2431702"/>
                </a:lnTo>
                <a:lnTo>
                  <a:pt x="20097" y="1215851"/>
                </a:lnTo>
                <a:lnTo>
                  <a:pt x="140677" y="1135464"/>
                </a:lnTo>
                <a:lnTo>
                  <a:pt x="1477108" y="1215851"/>
                </a:lnTo>
                <a:lnTo>
                  <a:pt x="1527349" y="592853"/>
                </a:lnTo>
                <a:lnTo>
                  <a:pt x="1537398" y="30146"/>
                </a:lnTo>
              </a:path>
            </a:pathLst>
          </a:custGeom>
          <a:noFill/>
          <a:ln w="50800">
            <a:solidFill>
              <a:srgbClr val="2E6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2" t="8557" r="26825" b="188"/>
          <a:stretch/>
        </p:blipFill>
        <p:spPr>
          <a:xfrm>
            <a:off x="601984" y="2239347"/>
            <a:ext cx="2775699" cy="373804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670165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63726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70965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636828" y="4110038"/>
            <a:ext cx="154372" cy="258235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eform 27"/>
          <p:cNvSpPr/>
          <p:nvPr/>
        </p:nvSpPr>
        <p:spPr>
          <a:xfrm>
            <a:off x="4081463" y="3295650"/>
            <a:ext cx="561975" cy="257175"/>
          </a:xfrm>
          <a:custGeom>
            <a:avLst/>
            <a:gdLst>
              <a:gd name="connsiteX0" fmla="*/ 235743 w 561975"/>
              <a:gd name="connsiteY0" fmla="*/ 0 h 257175"/>
              <a:gd name="connsiteX1" fmla="*/ 561975 w 561975"/>
              <a:gd name="connsiteY1" fmla="*/ 26194 h 257175"/>
              <a:gd name="connsiteX2" fmla="*/ 561975 w 561975"/>
              <a:gd name="connsiteY2" fmla="*/ 159544 h 257175"/>
              <a:gd name="connsiteX3" fmla="*/ 357187 w 561975"/>
              <a:gd name="connsiteY3" fmla="*/ 159544 h 257175"/>
              <a:gd name="connsiteX4" fmla="*/ 357187 w 561975"/>
              <a:gd name="connsiteY4" fmla="*/ 257175 h 257175"/>
              <a:gd name="connsiteX5" fmla="*/ 14287 w 561975"/>
              <a:gd name="connsiteY5" fmla="*/ 257175 h 257175"/>
              <a:gd name="connsiteX6" fmla="*/ 9525 w 561975"/>
              <a:gd name="connsiteY6" fmla="*/ 235744 h 257175"/>
              <a:gd name="connsiteX7" fmla="*/ 0 w 561975"/>
              <a:gd name="connsiteY7" fmla="*/ 192881 h 257175"/>
              <a:gd name="connsiteX8" fmla="*/ 0 w 561975"/>
              <a:gd name="connsiteY8" fmla="*/ 135731 h 257175"/>
              <a:gd name="connsiteX9" fmla="*/ 233362 w 561975"/>
              <a:gd name="connsiteY9" fmla="*/ 147638 h 257175"/>
              <a:gd name="connsiteX10" fmla="*/ 235743 w 561975"/>
              <a:gd name="connsiteY10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257175">
                <a:moveTo>
                  <a:pt x="235743" y="0"/>
                </a:moveTo>
                <a:lnTo>
                  <a:pt x="561975" y="26194"/>
                </a:lnTo>
                <a:lnTo>
                  <a:pt x="561975" y="159544"/>
                </a:lnTo>
                <a:lnTo>
                  <a:pt x="357187" y="159544"/>
                </a:lnTo>
                <a:lnTo>
                  <a:pt x="357187" y="257175"/>
                </a:lnTo>
                <a:lnTo>
                  <a:pt x="14287" y="257175"/>
                </a:lnTo>
                <a:cubicBezTo>
                  <a:pt x="12700" y="250031"/>
                  <a:pt x="10960" y="242920"/>
                  <a:pt x="9525" y="235744"/>
                </a:cubicBezTo>
                <a:cubicBezTo>
                  <a:pt x="1224" y="194240"/>
                  <a:pt x="8273" y="209430"/>
                  <a:pt x="0" y="192881"/>
                </a:cubicBezTo>
                <a:lnTo>
                  <a:pt x="0" y="135731"/>
                </a:lnTo>
                <a:lnTo>
                  <a:pt x="233362" y="147638"/>
                </a:lnTo>
                <a:cubicBezTo>
                  <a:pt x="234156" y="98425"/>
                  <a:pt x="234949" y="49213"/>
                  <a:pt x="235743" y="0"/>
                </a:cubicBezTo>
                <a:close/>
              </a:path>
            </a:pathLst>
          </a:cu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342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37074" r="15520" b="16200"/>
          <a:stretch/>
        </p:blipFill>
        <p:spPr>
          <a:xfrm>
            <a:off x="3554962" y="2219240"/>
            <a:ext cx="4861249" cy="3706910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>
            <a:off x="3552825" y="2181225"/>
            <a:ext cx="4924425" cy="1095375"/>
          </a:xfrm>
          <a:custGeom>
            <a:avLst/>
            <a:gdLst>
              <a:gd name="connsiteX0" fmla="*/ 4886325 w 4924425"/>
              <a:gd name="connsiteY0" fmla="*/ 1095375 h 1095375"/>
              <a:gd name="connsiteX1" fmla="*/ 0 w 4924425"/>
              <a:gd name="connsiteY1" fmla="*/ 733425 h 1095375"/>
              <a:gd name="connsiteX2" fmla="*/ 0 w 4924425"/>
              <a:gd name="connsiteY2" fmla="*/ 0 h 1095375"/>
              <a:gd name="connsiteX3" fmla="*/ 4924425 w 4924425"/>
              <a:gd name="connsiteY3" fmla="*/ 0 h 1095375"/>
              <a:gd name="connsiteX4" fmla="*/ 4886325 w 4924425"/>
              <a:gd name="connsiteY4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4425" h="1095375">
                <a:moveTo>
                  <a:pt x="4886325" y="1095375"/>
                </a:moveTo>
                <a:lnTo>
                  <a:pt x="0" y="733425"/>
                </a:lnTo>
                <a:lnTo>
                  <a:pt x="0" y="0"/>
                </a:lnTo>
                <a:lnTo>
                  <a:pt x="4924425" y="0"/>
                </a:lnTo>
                <a:lnTo>
                  <a:pt x="4886325" y="109537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635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9746" y="995007"/>
            <a:ext cx="423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מתחם דרומי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88219" y="2033906"/>
            <a:ext cx="3361535" cy="3981005"/>
            <a:chOff x="432080" y="1768510"/>
            <a:chExt cx="3707842" cy="439113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591018" y="1998014"/>
              <a:ext cx="3392039" cy="4074408"/>
            </a:xfrm>
            <a:prstGeom prst="rect">
              <a:avLst/>
            </a:prstGeom>
          </p:spPr>
        </p:pic>
        <p:sp>
          <p:nvSpPr>
            <p:cNvPr id="31" name="Freeform 30"/>
            <p:cNvSpPr/>
            <p:nvPr/>
          </p:nvSpPr>
          <p:spPr>
            <a:xfrm>
              <a:off x="676275" y="4595813"/>
              <a:ext cx="719138" cy="333375"/>
            </a:xfrm>
            <a:custGeom>
              <a:avLst/>
              <a:gdLst>
                <a:gd name="connsiteX0" fmla="*/ 190500 w 719138"/>
                <a:gd name="connsiteY0" fmla="*/ 0 h 333375"/>
                <a:gd name="connsiteX1" fmla="*/ 9525 w 719138"/>
                <a:gd name="connsiteY1" fmla="*/ 4762 h 333375"/>
                <a:gd name="connsiteX2" fmla="*/ 0 w 719138"/>
                <a:gd name="connsiteY2" fmla="*/ 271462 h 333375"/>
                <a:gd name="connsiteX3" fmla="*/ 0 w 719138"/>
                <a:gd name="connsiteY3" fmla="*/ 309562 h 333375"/>
                <a:gd name="connsiteX4" fmla="*/ 19050 w 719138"/>
                <a:gd name="connsiteY4" fmla="*/ 333375 h 333375"/>
                <a:gd name="connsiteX5" fmla="*/ 90488 w 719138"/>
                <a:gd name="connsiteY5" fmla="*/ 328612 h 333375"/>
                <a:gd name="connsiteX6" fmla="*/ 438150 w 719138"/>
                <a:gd name="connsiteY6" fmla="*/ 309562 h 333375"/>
                <a:gd name="connsiteX7" fmla="*/ 704850 w 719138"/>
                <a:gd name="connsiteY7" fmla="*/ 280987 h 333375"/>
                <a:gd name="connsiteX8" fmla="*/ 719138 w 719138"/>
                <a:gd name="connsiteY8" fmla="*/ 157162 h 333375"/>
                <a:gd name="connsiteX9" fmla="*/ 247650 w 719138"/>
                <a:gd name="connsiteY9" fmla="*/ 228600 h 333375"/>
                <a:gd name="connsiteX10" fmla="*/ 242888 w 719138"/>
                <a:gd name="connsiteY10" fmla="*/ 52387 h 333375"/>
                <a:gd name="connsiteX11" fmla="*/ 185738 w 719138"/>
                <a:gd name="connsiteY11" fmla="*/ 52387 h 333375"/>
                <a:gd name="connsiteX12" fmla="*/ 190500 w 719138"/>
                <a:gd name="connsiteY12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9138" h="333375">
                  <a:moveTo>
                    <a:pt x="190500" y="0"/>
                  </a:moveTo>
                  <a:lnTo>
                    <a:pt x="9525" y="4762"/>
                  </a:lnTo>
                  <a:lnTo>
                    <a:pt x="0" y="271462"/>
                  </a:lnTo>
                  <a:lnTo>
                    <a:pt x="0" y="309562"/>
                  </a:lnTo>
                  <a:lnTo>
                    <a:pt x="19050" y="333375"/>
                  </a:lnTo>
                  <a:lnTo>
                    <a:pt x="90488" y="328612"/>
                  </a:lnTo>
                  <a:lnTo>
                    <a:pt x="438150" y="309562"/>
                  </a:lnTo>
                  <a:lnTo>
                    <a:pt x="704850" y="280987"/>
                  </a:lnTo>
                  <a:lnTo>
                    <a:pt x="719138" y="157162"/>
                  </a:lnTo>
                  <a:lnTo>
                    <a:pt x="247650" y="228600"/>
                  </a:lnTo>
                  <a:lnTo>
                    <a:pt x="242888" y="52387"/>
                  </a:lnTo>
                  <a:lnTo>
                    <a:pt x="185738" y="52387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56725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432080" y="1768510"/>
              <a:ext cx="3707842" cy="4391130"/>
            </a:xfrm>
            <a:custGeom>
              <a:avLst/>
              <a:gdLst>
                <a:gd name="connsiteX0" fmla="*/ 2117035 w 3200400"/>
                <a:gd name="connsiteY0" fmla="*/ 0 h 4412974"/>
                <a:gd name="connsiteX1" fmla="*/ 2117035 w 3200400"/>
                <a:gd name="connsiteY1" fmla="*/ 2633870 h 4412974"/>
                <a:gd name="connsiteX2" fmla="*/ 2295939 w 3200400"/>
                <a:gd name="connsiteY2" fmla="*/ 2643809 h 4412974"/>
                <a:gd name="connsiteX3" fmla="*/ 2425148 w 3200400"/>
                <a:gd name="connsiteY3" fmla="*/ 2683566 h 4412974"/>
                <a:gd name="connsiteX4" fmla="*/ 2454965 w 3200400"/>
                <a:gd name="connsiteY4" fmla="*/ 2763079 h 4412974"/>
                <a:gd name="connsiteX5" fmla="*/ 2474843 w 3200400"/>
                <a:gd name="connsiteY5" fmla="*/ 2852531 h 4412974"/>
                <a:gd name="connsiteX6" fmla="*/ 2474843 w 3200400"/>
                <a:gd name="connsiteY6" fmla="*/ 3548270 h 4412974"/>
                <a:gd name="connsiteX7" fmla="*/ 2464904 w 3200400"/>
                <a:gd name="connsiteY7" fmla="*/ 3617844 h 4412974"/>
                <a:gd name="connsiteX8" fmla="*/ 2445026 w 3200400"/>
                <a:gd name="connsiteY8" fmla="*/ 3677479 h 4412974"/>
                <a:gd name="connsiteX9" fmla="*/ 2365513 w 3200400"/>
                <a:gd name="connsiteY9" fmla="*/ 3727174 h 4412974"/>
                <a:gd name="connsiteX10" fmla="*/ 2156791 w 3200400"/>
                <a:gd name="connsiteY10" fmla="*/ 3747053 h 4412974"/>
                <a:gd name="connsiteX11" fmla="*/ 934278 w 3200400"/>
                <a:gd name="connsiteY11" fmla="*/ 3747053 h 4412974"/>
                <a:gd name="connsiteX12" fmla="*/ 824948 w 3200400"/>
                <a:gd name="connsiteY12" fmla="*/ 3717235 h 4412974"/>
                <a:gd name="connsiteX13" fmla="*/ 775252 w 3200400"/>
                <a:gd name="connsiteY13" fmla="*/ 3667539 h 4412974"/>
                <a:gd name="connsiteX14" fmla="*/ 755374 w 3200400"/>
                <a:gd name="connsiteY14" fmla="*/ 3588026 h 4412974"/>
                <a:gd name="connsiteX15" fmla="*/ 755374 w 3200400"/>
                <a:gd name="connsiteY15" fmla="*/ 2763079 h 4412974"/>
                <a:gd name="connsiteX16" fmla="*/ 795130 w 3200400"/>
                <a:gd name="connsiteY16" fmla="*/ 2683566 h 4412974"/>
                <a:gd name="connsiteX17" fmla="*/ 1013791 w 3200400"/>
                <a:gd name="connsiteY17" fmla="*/ 2643809 h 4412974"/>
                <a:gd name="connsiteX18" fmla="*/ 2117035 w 3200400"/>
                <a:gd name="connsiteY18" fmla="*/ 2643809 h 4412974"/>
                <a:gd name="connsiteX19" fmla="*/ 2117035 w 3200400"/>
                <a:gd name="connsiteY19" fmla="*/ 198783 h 4412974"/>
                <a:gd name="connsiteX20" fmla="*/ 0 w 3200400"/>
                <a:gd name="connsiteY20" fmla="*/ 198783 h 4412974"/>
                <a:gd name="connsiteX21" fmla="*/ 0 w 3200400"/>
                <a:gd name="connsiteY21" fmla="*/ 4412974 h 4412974"/>
                <a:gd name="connsiteX22" fmla="*/ 3200400 w 3200400"/>
                <a:gd name="connsiteY22" fmla="*/ 4412974 h 4412974"/>
                <a:gd name="connsiteX23" fmla="*/ 3200400 w 3200400"/>
                <a:gd name="connsiteY23" fmla="*/ 29818 h 4412974"/>
                <a:gd name="connsiteX24" fmla="*/ 2117035 w 3200400"/>
                <a:gd name="connsiteY24" fmla="*/ 0 h 4412974"/>
                <a:gd name="connsiteX0" fmla="*/ 2702182 w 3785547"/>
                <a:gd name="connsiteY0" fmla="*/ 0 h 4412974"/>
                <a:gd name="connsiteX1" fmla="*/ 2702182 w 3785547"/>
                <a:gd name="connsiteY1" fmla="*/ 2633870 h 4412974"/>
                <a:gd name="connsiteX2" fmla="*/ 2881086 w 3785547"/>
                <a:gd name="connsiteY2" fmla="*/ 2643809 h 4412974"/>
                <a:gd name="connsiteX3" fmla="*/ 3010295 w 3785547"/>
                <a:gd name="connsiteY3" fmla="*/ 2683566 h 4412974"/>
                <a:gd name="connsiteX4" fmla="*/ 3040112 w 3785547"/>
                <a:gd name="connsiteY4" fmla="*/ 2763079 h 4412974"/>
                <a:gd name="connsiteX5" fmla="*/ 3059990 w 3785547"/>
                <a:gd name="connsiteY5" fmla="*/ 2852531 h 4412974"/>
                <a:gd name="connsiteX6" fmla="*/ 3059990 w 3785547"/>
                <a:gd name="connsiteY6" fmla="*/ 3548270 h 4412974"/>
                <a:gd name="connsiteX7" fmla="*/ 3050051 w 3785547"/>
                <a:gd name="connsiteY7" fmla="*/ 3617844 h 4412974"/>
                <a:gd name="connsiteX8" fmla="*/ 3030173 w 3785547"/>
                <a:gd name="connsiteY8" fmla="*/ 3677479 h 4412974"/>
                <a:gd name="connsiteX9" fmla="*/ 2950660 w 3785547"/>
                <a:gd name="connsiteY9" fmla="*/ 3727174 h 4412974"/>
                <a:gd name="connsiteX10" fmla="*/ 2741938 w 3785547"/>
                <a:gd name="connsiteY10" fmla="*/ 3747053 h 4412974"/>
                <a:gd name="connsiteX11" fmla="*/ 1519425 w 3785547"/>
                <a:gd name="connsiteY11" fmla="*/ 3747053 h 4412974"/>
                <a:gd name="connsiteX12" fmla="*/ 1410095 w 3785547"/>
                <a:gd name="connsiteY12" fmla="*/ 3717235 h 4412974"/>
                <a:gd name="connsiteX13" fmla="*/ 1360399 w 3785547"/>
                <a:gd name="connsiteY13" fmla="*/ 3667539 h 4412974"/>
                <a:gd name="connsiteX14" fmla="*/ 1340521 w 3785547"/>
                <a:gd name="connsiteY14" fmla="*/ 3588026 h 4412974"/>
                <a:gd name="connsiteX15" fmla="*/ 1340521 w 3785547"/>
                <a:gd name="connsiteY15" fmla="*/ 2763079 h 4412974"/>
                <a:gd name="connsiteX16" fmla="*/ 1380277 w 3785547"/>
                <a:gd name="connsiteY16" fmla="*/ 2683566 h 4412974"/>
                <a:gd name="connsiteX17" fmla="*/ 1598938 w 3785547"/>
                <a:gd name="connsiteY17" fmla="*/ 2643809 h 4412974"/>
                <a:gd name="connsiteX18" fmla="*/ 2702182 w 3785547"/>
                <a:gd name="connsiteY18" fmla="*/ 2643809 h 4412974"/>
                <a:gd name="connsiteX19" fmla="*/ 2702182 w 3785547"/>
                <a:gd name="connsiteY19" fmla="*/ 198783 h 4412974"/>
                <a:gd name="connsiteX20" fmla="*/ 0 w 3785547"/>
                <a:gd name="connsiteY20" fmla="*/ 102099 h 4412974"/>
                <a:gd name="connsiteX21" fmla="*/ 585147 w 3785547"/>
                <a:gd name="connsiteY21" fmla="*/ 4412974 h 4412974"/>
                <a:gd name="connsiteX22" fmla="*/ 3785547 w 3785547"/>
                <a:gd name="connsiteY22" fmla="*/ 4412974 h 4412974"/>
                <a:gd name="connsiteX23" fmla="*/ 3785547 w 3785547"/>
                <a:gd name="connsiteY23" fmla="*/ 29818 h 4412974"/>
                <a:gd name="connsiteX24" fmla="*/ 2702182 w 3785547"/>
                <a:gd name="connsiteY24" fmla="*/ 0 h 4412974"/>
                <a:gd name="connsiteX0" fmla="*/ 2702182 w 3785547"/>
                <a:gd name="connsiteY0" fmla="*/ 0 h 4552627"/>
                <a:gd name="connsiteX1" fmla="*/ 2702182 w 3785547"/>
                <a:gd name="connsiteY1" fmla="*/ 2633870 h 4552627"/>
                <a:gd name="connsiteX2" fmla="*/ 2881086 w 3785547"/>
                <a:gd name="connsiteY2" fmla="*/ 2643809 h 4552627"/>
                <a:gd name="connsiteX3" fmla="*/ 3010295 w 3785547"/>
                <a:gd name="connsiteY3" fmla="*/ 2683566 h 4552627"/>
                <a:gd name="connsiteX4" fmla="*/ 3040112 w 3785547"/>
                <a:gd name="connsiteY4" fmla="*/ 2763079 h 4552627"/>
                <a:gd name="connsiteX5" fmla="*/ 3059990 w 3785547"/>
                <a:gd name="connsiteY5" fmla="*/ 2852531 h 4552627"/>
                <a:gd name="connsiteX6" fmla="*/ 3059990 w 3785547"/>
                <a:gd name="connsiteY6" fmla="*/ 3548270 h 4552627"/>
                <a:gd name="connsiteX7" fmla="*/ 3050051 w 3785547"/>
                <a:gd name="connsiteY7" fmla="*/ 3617844 h 4552627"/>
                <a:gd name="connsiteX8" fmla="*/ 3030173 w 3785547"/>
                <a:gd name="connsiteY8" fmla="*/ 3677479 h 4552627"/>
                <a:gd name="connsiteX9" fmla="*/ 2950660 w 3785547"/>
                <a:gd name="connsiteY9" fmla="*/ 3727174 h 4552627"/>
                <a:gd name="connsiteX10" fmla="*/ 2741938 w 3785547"/>
                <a:gd name="connsiteY10" fmla="*/ 3747053 h 4552627"/>
                <a:gd name="connsiteX11" fmla="*/ 1519425 w 3785547"/>
                <a:gd name="connsiteY11" fmla="*/ 3747053 h 4552627"/>
                <a:gd name="connsiteX12" fmla="*/ 1410095 w 3785547"/>
                <a:gd name="connsiteY12" fmla="*/ 3717235 h 4552627"/>
                <a:gd name="connsiteX13" fmla="*/ 1360399 w 3785547"/>
                <a:gd name="connsiteY13" fmla="*/ 3667539 h 4552627"/>
                <a:gd name="connsiteX14" fmla="*/ 1340521 w 3785547"/>
                <a:gd name="connsiteY14" fmla="*/ 3588026 h 4552627"/>
                <a:gd name="connsiteX15" fmla="*/ 1340521 w 3785547"/>
                <a:gd name="connsiteY15" fmla="*/ 2763079 h 4552627"/>
                <a:gd name="connsiteX16" fmla="*/ 1380277 w 3785547"/>
                <a:gd name="connsiteY16" fmla="*/ 2683566 h 4552627"/>
                <a:gd name="connsiteX17" fmla="*/ 1598938 w 3785547"/>
                <a:gd name="connsiteY17" fmla="*/ 2643809 h 4552627"/>
                <a:gd name="connsiteX18" fmla="*/ 2702182 w 3785547"/>
                <a:gd name="connsiteY18" fmla="*/ 2643809 h 4552627"/>
                <a:gd name="connsiteX19" fmla="*/ 2702182 w 3785547"/>
                <a:gd name="connsiteY19" fmla="*/ 198783 h 4552627"/>
                <a:gd name="connsiteX20" fmla="*/ 0 w 3785547"/>
                <a:gd name="connsiteY20" fmla="*/ 102099 h 4552627"/>
                <a:gd name="connsiteX21" fmla="*/ 0 w 3785547"/>
                <a:gd name="connsiteY21" fmla="*/ 4552627 h 4552627"/>
                <a:gd name="connsiteX22" fmla="*/ 3785547 w 3785547"/>
                <a:gd name="connsiteY22" fmla="*/ 4412974 h 4552627"/>
                <a:gd name="connsiteX23" fmla="*/ 3785547 w 3785547"/>
                <a:gd name="connsiteY23" fmla="*/ 29818 h 4552627"/>
                <a:gd name="connsiteX24" fmla="*/ 2702182 w 3785547"/>
                <a:gd name="connsiteY24" fmla="*/ 0 h 4552627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3785547 w 4167684"/>
                <a:gd name="connsiteY23" fmla="*/ 29818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73677 w 4167684"/>
                <a:gd name="connsiteY14" fmla="*/ 3265934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120073 w 4167684"/>
                <a:gd name="connsiteY14" fmla="*/ 3509892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295449 w 4167684"/>
                <a:gd name="connsiteY13" fmla="*/ 3618406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67684" h="4563370">
                  <a:moveTo>
                    <a:pt x="2702182" y="0"/>
                  </a:moveTo>
                  <a:lnTo>
                    <a:pt x="2702182" y="2633870"/>
                  </a:lnTo>
                  <a:lnTo>
                    <a:pt x="2881086" y="2643809"/>
                  </a:lnTo>
                  <a:lnTo>
                    <a:pt x="3010295" y="2683566"/>
                  </a:lnTo>
                  <a:lnTo>
                    <a:pt x="3040112" y="2763079"/>
                  </a:lnTo>
                  <a:lnTo>
                    <a:pt x="3059990" y="2852531"/>
                  </a:lnTo>
                  <a:lnTo>
                    <a:pt x="3059990" y="3548270"/>
                  </a:lnTo>
                  <a:lnTo>
                    <a:pt x="3050051" y="3617844"/>
                  </a:lnTo>
                  <a:lnTo>
                    <a:pt x="3030173" y="3677479"/>
                  </a:lnTo>
                  <a:lnTo>
                    <a:pt x="2950660" y="3727174"/>
                  </a:lnTo>
                  <a:lnTo>
                    <a:pt x="2741938" y="3747053"/>
                  </a:lnTo>
                  <a:lnTo>
                    <a:pt x="1519425" y="3747053"/>
                  </a:lnTo>
                  <a:lnTo>
                    <a:pt x="1410095" y="3717235"/>
                  </a:lnTo>
                  <a:lnTo>
                    <a:pt x="1295449" y="3618406"/>
                  </a:lnTo>
                  <a:lnTo>
                    <a:pt x="789414" y="3586321"/>
                  </a:lnTo>
                  <a:lnTo>
                    <a:pt x="773677" y="3265934"/>
                  </a:lnTo>
                  <a:lnTo>
                    <a:pt x="283594" y="3292619"/>
                  </a:lnTo>
                  <a:lnTo>
                    <a:pt x="311541" y="2623515"/>
                  </a:lnTo>
                  <a:lnTo>
                    <a:pt x="1598938" y="2643809"/>
                  </a:lnTo>
                  <a:lnTo>
                    <a:pt x="2702182" y="2643809"/>
                  </a:lnTo>
                  <a:lnTo>
                    <a:pt x="2702182" y="16158"/>
                  </a:lnTo>
                  <a:lnTo>
                    <a:pt x="0" y="102099"/>
                  </a:lnTo>
                  <a:lnTo>
                    <a:pt x="0" y="4552627"/>
                  </a:lnTo>
                  <a:lnTo>
                    <a:pt x="4167684" y="4563370"/>
                  </a:lnTo>
                  <a:cubicBezTo>
                    <a:pt x="4163704" y="3059348"/>
                    <a:pt x="4159723" y="1555326"/>
                    <a:pt x="4155743" y="51304"/>
                  </a:cubicBezTo>
                  <a:lnTo>
                    <a:pt x="2702182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Freeform 3"/>
          <p:cNvSpPr/>
          <p:nvPr/>
        </p:nvSpPr>
        <p:spPr>
          <a:xfrm>
            <a:off x="8586788" y="4310063"/>
            <a:ext cx="2266950" cy="981075"/>
          </a:xfrm>
          <a:custGeom>
            <a:avLst/>
            <a:gdLst>
              <a:gd name="connsiteX0" fmla="*/ 23812 w 2266950"/>
              <a:gd name="connsiteY0" fmla="*/ 142875 h 981075"/>
              <a:gd name="connsiteX1" fmla="*/ 38100 w 2266950"/>
              <a:gd name="connsiteY1" fmla="*/ 61912 h 981075"/>
              <a:gd name="connsiteX2" fmla="*/ 66675 w 2266950"/>
              <a:gd name="connsiteY2" fmla="*/ 19050 h 981075"/>
              <a:gd name="connsiteX3" fmla="*/ 109537 w 2266950"/>
              <a:gd name="connsiteY3" fmla="*/ 0 h 981075"/>
              <a:gd name="connsiteX4" fmla="*/ 2085975 w 2266950"/>
              <a:gd name="connsiteY4" fmla="*/ 38100 h 981075"/>
              <a:gd name="connsiteX5" fmla="*/ 2200275 w 2266950"/>
              <a:gd name="connsiteY5" fmla="*/ 71437 h 981075"/>
              <a:gd name="connsiteX6" fmla="*/ 2252662 w 2266950"/>
              <a:gd name="connsiteY6" fmla="*/ 171450 h 981075"/>
              <a:gd name="connsiteX7" fmla="*/ 2266950 w 2266950"/>
              <a:gd name="connsiteY7" fmla="*/ 871537 h 981075"/>
              <a:gd name="connsiteX8" fmla="*/ 2238375 w 2266950"/>
              <a:gd name="connsiteY8" fmla="*/ 942975 h 981075"/>
              <a:gd name="connsiteX9" fmla="*/ 2090737 w 2266950"/>
              <a:gd name="connsiteY9" fmla="*/ 981075 h 981075"/>
              <a:gd name="connsiteX10" fmla="*/ 1004887 w 2266950"/>
              <a:gd name="connsiteY10" fmla="*/ 976312 h 981075"/>
              <a:gd name="connsiteX11" fmla="*/ 890587 w 2266950"/>
              <a:gd name="connsiteY11" fmla="*/ 938212 h 981075"/>
              <a:gd name="connsiteX12" fmla="*/ 833437 w 2266950"/>
              <a:gd name="connsiteY12" fmla="*/ 881062 h 981075"/>
              <a:gd name="connsiteX13" fmla="*/ 400050 w 2266950"/>
              <a:gd name="connsiteY13" fmla="*/ 866775 h 981075"/>
              <a:gd name="connsiteX14" fmla="*/ 366712 w 2266950"/>
              <a:gd name="connsiteY14" fmla="*/ 576262 h 981075"/>
              <a:gd name="connsiteX15" fmla="*/ 0 w 2266950"/>
              <a:gd name="connsiteY15" fmla="*/ 595312 h 981075"/>
              <a:gd name="connsiteX16" fmla="*/ 23812 w 2266950"/>
              <a:gd name="connsiteY16" fmla="*/ 1428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66950" h="981075">
                <a:moveTo>
                  <a:pt x="23812" y="142875"/>
                </a:moveTo>
                <a:lnTo>
                  <a:pt x="38100" y="61912"/>
                </a:lnTo>
                <a:lnTo>
                  <a:pt x="66675" y="19050"/>
                </a:lnTo>
                <a:lnTo>
                  <a:pt x="109537" y="0"/>
                </a:lnTo>
                <a:lnTo>
                  <a:pt x="2085975" y="38100"/>
                </a:lnTo>
                <a:lnTo>
                  <a:pt x="2200275" y="71437"/>
                </a:lnTo>
                <a:lnTo>
                  <a:pt x="2252662" y="171450"/>
                </a:lnTo>
                <a:lnTo>
                  <a:pt x="2266950" y="871537"/>
                </a:lnTo>
                <a:lnTo>
                  <a:pt x="2238375" y="942975"/>
                </a:lnTo>
                <a:lnTo>
                  <a:pt x="2090737" y="981075"/>
                </a:lnTo>
                <a:lnTo>
                  <a:pt x="1004887" y="976312"/>
                </a:lnTo>
                <a:lnTo>
                  <a:pt x="890587" y="938212"/>
                </a:lnTo>
                <a:lnTo>
                  <a:pt x="833437" y="881062"/>
                </a:lnTo>
                <a:lnTo>
                  <a:pt x="400050" y="866775"/>
                </a:lnTo>
                <a:lnTo>
                  <a:pt x="366712" y="576262"/>
                </a:lnTo>
                <a:lnTo>
                  <a:pt x="0" y="595312"/>
                </a:lnTo>
                <a:lnTo>
                  <a:pt x="23812" y="142875"/>
                </a:lnTo>
                <a:close/>
              </a:path>
            </a:pathLst>
          </a:custGeom>
          <a:noFill/>
          <a:ln w="635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576979" y="1713493"/>
            <a:ext cx="376240" cy="194326"/>
          </a:xfrm>
          <a:prstGeom prst="triangle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6673717" y="1988742"/>
            <a:ext cx="162676" cy="3669253"/>
          </a:xfrm>
          <a:custGeom>
            <a:avLst/>
            <a:gdLst>
              <a:gd name="connsiteX0" fmla="*/ 198782 w 198782"/>
              <a:gd name="connsiteY0" fmla="*/ 0 h 4035286"/>
              <a:gd name="connsiteX1" fmla="*/ 198782 w 198782"/>
              <a:gd name="connsiteY1" fmla="*/ 4035286 h 4035286"/>
              <a:gd name="connsiteX2" fmla="*/ 0 w 198782"/>
              <a:gd name="connsiteY2" fmla="*/ 4035286 h 4035286"/>
              <a:gd name="connsiteX3" fmla="*/ 0 w 198782"/>
              <a:gd name="connsiteY3" fmla="*/ 19878 h 4035286"/>
              <a:gd name="connsiteX4" fmla="*/ 198782 w 198782"/>
              <a:gd name="connsiteY4" fmla="*/ 0 h 403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782" h="4035286">
                <a:moveTo>
                  <a:pt x="198782" y="0"/>
                </a:moveTo>
                <a:lnTo>
                  <a:pt x="198782" y="4035286"/>
                </a:lnTo>
                <a:lnTo>
                  <a:pt x="0" y="4035286"/>
                </a:lnTo>
                <a:lnTo>
                  <a:pt x="0" y="19878"/>
                </a:lnTo>
                <a:lnTo>
                  <a:pt x="198782" y="0"/>
                </a:ln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3628055" y="3886632"/>
            <a:ext cx="4805354" cy="298992"/>
          </a:xfrm>
          <a:custGeom>
            <a:avLst/>
            <a:gdLst>
              <a:gd name="connsiteX0" fmla="*/ 0 w 4343400"/>
              <a:gd name="connsiteY0" fmla="*/ 0 h 327991"/>
              <a:gd name="connsiteX1" fmla="*/ 2941983 w 4343400"/>
              <a:gd name="connsiteY1" fmla="*/ 0 h 327991"/>
              <a:gd name="connsiteX2" fmla="*/ 4343400 w 4343400"/>
              <a:gd name="connsiteY2" fmla="*/ 218661 h 327991"/>
              <a:gd name="connsiteX3" fmla="*/ 4343400 w 4343400"/>
              <a:gd name="connsiteY3" fmla="*/ 327991 h 327991"/>
              <a:gd name="connsiteX4" fmla="*/ 2941983 w 4343400"/>
              <a:gd name="connsiteY4" fmla="*/ 119269 h 327991"/>
              <a:gd name="connsiteX5" fmla="*/ 0 w 4343400"/>
              <a:gd name="connsiteY5" fmla="*/ 119269 h 327991"/>
              <a:gd name="connsiteX6" fmla="*/ 0 w 4343400"/>
              <a:gd name="connsiteY6" fmla="*/ 0 h 327991"/>
              <a:gd name="connsiteX0" fmla="*/ 0 w 4343400"/>
              <a:gd name="connsiteY0" fmla="*/ 0 h 327991"/>
              <a:gd name="connsiteX1" fmla="*/ 2941983 w 4343400"/>
              <a:gd name="connsiteY1" fmla="*/ 0 h 327991"/>
              <a:gd name="connsiteX2" fmla="*/ 4343400 w 4343400"/>
              <a:gd name="connsiteY2" fmla="*/ 218661 h 327991"/>
              <a:gd name="connsiteX3" fmla="*/ 4343400 w 4343400"/>
              <a:gd name="connsiteY3" fmla="*/ 327991 h 327991"/>
              <a:gd name="connsiteX4" fmla="*/ 2941983 w 4343400"/>
              <a:gd name="connsiteY4" fmla="*/ 119269 h 327991"/>
              <a:gd name="connsiteX5" fmla="*/ 158612 w 4343400"/>
              <a:gd name="connsiteY5" fmla="*/ 113708 h 327991"/>
              <a:gd name="connsiteX6" fmla="*/ 0 w 4343400"/>
              <a:gd name="connsiteY6" fmla="*/ 119269 h 327991"/>
              <a:gd name="connsiteX7" fmla="*/ 0 w 4343400"/>
              <a:gd name="connsiteY7" fmla="*/ 0 h 327991"/>
              <a:gd name="connsiteX0" fmla="*/ 1352550 w 5695950"/>
              <a:gd name="connsiteY0" fmla="*/ 0 h 327991"/>
              <a:gd name="connsiteX1" fmla="*/ 4294533 w 5695950"/>
              <a:gd name="connsiteY1" fmla="*/ 0 h 327991"/>
              <a:gd name="connsiteX2" fmla="*/ 5695950 w 5695950"/>
              <a:gd name="connsiteY2" fmla="*/ 218661 h 327991"/>
              <a:gd name="connsiteX3" fmla="*/ 5695950 w 5695950"/>
              <a:gd name="connsiteY3" fmla="*/ 327991 h 327991"/>
              <a:gd name="connsiteX4" fmla="*/ 4294533 w 5695950"/>
              <a:gd name="connsiteY4" fmla="*/ 119269 h 327991"/>
              <a:gd name="connsiteX5" fmla="*/ 1511162 w 5695950"/>
              <a:gd name="connsiteY5" fmla="*/ 113708 h 327991"/>
              <a:gd name="connsiteX6" fmla="*/ 0 w 5695950"/>
              <a:gd name="connsiteY6" fmla="*/ 319294 h 327991"/>
              <a:gd name="connsiteX7" fmla="*/ 1352550 w 5695950"/>
              <a:gd name="connsiteY7" fmla="*/ 0 h 327991"/>
              <a:gd name="connsiteX0" fmla="*/ 1352550 w 5695950"/>
              <a:gd name="connsiteY0" fmla="*/ 0 h 327991"/>
              <a:gd name="connsiteX1" fmla="*/ 4294533 w 5695950"/>
              <a:gd name="connsiteY1" fmla="*/ 0 h 327991"/>
              <a:gd name="connsiteX2" fmla="*/ 5695950 w 5695950"/>
              <a:gd name="connsiteY2" fmla="*/ 218661 h 327991"/>
              <a:gd name="connsiteX3" fmla="*/ 5695950 w 5695950"/>
              <a:gd name="connsiteY3" fmla="*/ 327991 h 327991"/>
              <a:gd name="connsiteX4" fmla="*/ 4294533 w 5695950"/>
              <a:gd name="connsiteY4" fmla="*/ 119269 h 327991"/>
              <a:gd name="connsiteX5" fmla="*/ 1511162 w 5695950"/>
              <a:gd name="connsiteY5" fmla="*/ 113708 h 327991"/>
              <a:gd name="connsiteX6" fmla="*/ 0 w 5695950"/>
              <a:gd name="connsiteY6" fmla="*/ 319294 h 327991"/>
              <a:gd name="connsiteX7" fmla="*/ 796787 w 5695950"/>
              <a:gd name="connsiteY7" fmla="*/ 127996 h 327991"/>
              <a:gd name="connsiteX8" fmla="*/ 1352550 w 5695950"/>
              <a:gd name="connsiteY8" fmla="*/ 0 h 327991"/>
              <a:gd name="connsiteX0" fmla="*/ 1432063 w 5775463"/>
              <a:gd name="connsiteY0" fmla="*/ 0 h 327991"/>
              <a:gd name="connsiteX1" fmla="*/ 4374046 w 5775463"/>
              <a:gd name="connsiteY1" fmla="*/ 0 h 327991"/>
              <a:gd name="connsiteX2" fmla="*/ 5775463 w 5775463"/>
              <a:gd name="connsiteY2" fmla="*/ 218661 h 327991"/>
              <a:gd name="connsiteX3" fmla="*/ 5775463 w 5775463"/>
              <a:gd name="connsiteY3" fmla="*/ 327991 h 327991"/>
              <a:gd name="connsiteX4" fmla="*/ 4374046 w 5775463"/>
              <a:gd name="connsiteY4" fmla="*/ 119269 h 327991"/>
              <a:gd name="connsiteX5" fmla="*/ 1590675 w 5775463"/>
              <a:gd name="connsiteY5" fmla="*/ 113708 h 327991"/>
              <a:gd name="connsiteX6" fmla="*/ 79513 w 5775463"/>
              <a:gd name="connsiteY6" fmla="*/ 319294 h 327991"/>
              <a:gd name="connsiteX7" fmla="*/ 0 w 5775463"/>
              <a:gd name="connsiteY7" fmla="*/ 256584 h 327991"/>
              <a:gd name="connsiteX8" fmla="*/ 1432063 w 5775463"/>
              <a:gd name="connsiteY8" fmla="*/ 0 h 327991"/>
              <a:gd name="connsiteX0" fmla="*/ 1432063 w 5775463"/>
              <a:gd name="connsiteY0" fmla="*/ 0 h 327991"/>
              <a:gd name="connsiteX1" fmla="*/ 4374046 w 5775463"/>
              <a:gd name="connsiteY1" fmla="*/ 0 h 327991"/>
              <a:gd name="connsiteX2" fmla="*/ 5775463 w 5775463"/>
              <a:gd name="connsiteY2" fmla="*/ 218661 h 327991"/>
              <a:gd name="connsiteX3" fmla="*/ 5775463 w 5775463"/>
              <a:gd name="connsiteY3" fmla="*/ 327991 h 327991"/>
              <a:gd name="connsiteX4" fmla="*/ 4374046 w 5775463"/>
              <a:gd name="connsiteY4" fmla="*/ 119269 h 327991"/>
              <a:gd name="connsiteX5" fmla="*/ 1428750 w 5775463"/>
              <a:gd name="connsiteY5" fmla="*/ 104183 h 327991"/>
              <a:gd name="connsiteX6" fmla="*/ 79513 w 5775463"/>
              <a:gd name="connsiteY6" fmla="*/ 319294 h 327991"/>
              <a:gd name="connsiteX7" fmla="*/ 0 w 5775463"/>
              <a:gd name="connsiteY7" fmla="*/ 256584 h 327991"/>
              <a:gd name="connsiteX8" fmla="*/ 1432063 w 5775463"/>
              <a:gd name="connsiteY8" fmla="*/ 0 h 327991"/>
              <a:gd name="connsiteX0" fmla="*/ 1432063 w 5775463"/>
              <a:gd name="connsiteY0" fmla="*/ 0 h 357394"/>
              <a:gd name="connsiteX1" fmla="*/ 4374046 w 5775463"/>
              <a:gd name="connsiteY1" fmla="*/ 0 h 357394"/>
              <a:gd name="connsiteX2" fmla="*/ 5775463 w 5775463"/>
              <a:gd name="connsiteY2" fmla="*/ 218661 h 357394"/>
              <a:gd name="connsiteX3" fmla="*/ 5775463 w 5775463"/>
              <a:gd name="connsiteY3" fmla="*/ 327991 h 357394"/>
              <a:gd name="connsiteX4" fmla="*/ 4374046 w 5775463"/>
              <a:gd name="connsiteY4" fmla="*/ 119269 h 357394"/>
              <a:gd name="connsiteX5" fmla="*/ 1428750 w 5775463"/>
              <a:gd name="connsiteY5" fmla="*/ 104183 h 357394"/>
              <a:gd name="connsiteX6" fmla="*/ 212863 w 5775463"/>
              <a:gd name="connsiteY6" fmla="*/ 357394 h 357394"/>
              <a:gd name="connsiteX7" fmla="*/ 0 w 5775463"/>
              <a:gd name="connsiteY7" fmla="*/ 256584 h 357394"/>
              <a:gd name="connsiteX8" fmla="*/ 1432063 w 5775463"/>
              <a:gd name="connsiteY8" fmla="*/ 0 h 357394"/>
              <a:gd name="connsiteX0" fmla="*/ 1451113 w 5794513"/>
              <a:gd name="connsiteY0" fmla="*/ 0 h 357394"/>
              <a:gd name="connsiteX1" fmla="*/ 4393096 w 5794513"/>
              <a:gd name="connsiteY1" fmla="*/ 0 h 357394"/>
              <a:gd name="connsiteX2" fmla="*/ 5794513 w 5794513"/>
              <a:gd name="connsiteY2" fmla="*/ 218661 h 357394"/>
              <a:gd name="connsiteX3" fmla="*/ 5794513 w 5794513"/>
              <a:gd name="connsiteY3" fmla="*/ 327991 h 357394"/>
              <a:gd name="connsiteX4" fmla="*/ 4393096 w 5794513"/>
              <a:gd name="connsiteY4" fmla="*/ 119269 h 357394"/>
              <a:gd name="connsiteX5" fmla="*/ 1447800 w 5794513"/>
              <a:gd name="connsiteY5" fmla="*/ 104183 h 357394"/>
              <a:gd name="connsiteX6" fmla="*/ 231913 w 5794513"/>
              <a:gd name="connsiteY6" fmla="*/ 357394 h 357394"/>
              <a:gd name="connsiteX7" fmla="*/ 0 w 5794513"/>
              <a:gd name="connsiteY7" fmla="*/ 237534 h 357394"/>
              <a:gd name="connsiteX8" fmla="*/ 1451113 w 5794513"/>
              <a:gd name="connsiteY8" fmla="*/ 0 h 357394"/>
              <a:gd name="connsiteX0" fmla="*/ 1451113 w 5794513"/>
              <a:gd name="connsiteY0" fmla="*/ 0 h 347869"/>
              <a:gd name="connsiteX1" fmla="*/ 4393096 w 5794513"/>
              <a:gd name="connsiteY1" fmla="*/ 0 h 347869"/>
              <a:gd name="connsiteX2" fmla="*/ 5794513 w 5794513"/>
              <a:gd name="connsiteY2" fmla="*/ 218661 h 347869"/>
              <a:gd name="connsiteX3" fmla="*/ 5794513 w 5794513"/>
              <a:gd name="connsiteY3" fmla="*/ 327991 h 347869"/>
              <a:gd name="connsiteX4" fmla="*/ 4393096 w 5794513"/>
              <a:gd name="connsiteY4" fmla="*/ 119269 h 347869"/>
              <a:gd name="connsiteX5" fmla="*/ 1447800 w 5794513"/>
              <a:gd name="connsiteY5" fmla="*/ 104183 h 347869"/>
              <a:gd name="connsiteX6" fmla="*/ 212863 w 5794513"/>
              <a:gd name="connsiteY6" fmla="*/ 347869 h 347869"/>
              <a:gd name="connsiteX7" fmla="*/ 0 w 5794513"/>
              <a:gd name="connsiteY7" fmla="*/ 237534 h 347869"/>
              <a:gd name="connsiteX8" fmla="*/ 1451113 w 5794513"/>
              <a:gd name="connsiteY8" fmla="*/ 0 h 347869"/>
              <a:gd name="connsiteX0" fmla="*/ 1451113 w 5794513"/>
              <a:gd name="connsiteY0" fmla="*/ 0 h 328819"/>
              <a:gd name="connsiteX1" fmla="*/ 4393096 w 5794513"/>
              <a:gd name="connsiteY1" fmla="*/ 0 h 328819"/>
              <a:gd name="connsiteX2" fmla="*/ 5794513 w 5794513"/>
              <a:gd name="connsiteY2" fmla="*/ 218661 h 328819"/>
              <a:gd name="connsiteX3" fmla="*/ 5794513 w 5794513"/>
              <a:gd name="connsiteY3" fmla="*/ 327991 h 328819"/>
              <a:gd name="connsiteX4" fmla="*/ 4393096 w 5794513"/>
              <a:gd name="connsiteY4" fmla="*/ 119269 h 328819"/>
              <a:gd name="connsiteX5" fmla="*/ 1447800 w 5794513"/>
              <a:gd name="connsiteY5" fmla="*/ 104183 h 328819"/>
              <a:gd name="connsiteX6" fmla="*/ 203338 w 5794513"/>
              <a:gd name="connsiteY6" fmla="*/ 328819 h 328819"/>
              <a:gd name="connsiteX7" fmla="*/ 0 w 5794513"/>
              <a:gd name="connsiteY7" fmla="*/ 237534 h 328819"/>
              <a:gd name="connsiteX8" fmla="*/ 1451113 w 5794513"/>
              <a:gd name="connsiteY8" fmla="*/ 0 h 328819"/>
              <a:gd name="connsiteX0" fmla="*/ 1451113 w 5794513"/>
              <a:gd name="connsiteY0" fmla="*/ 0 h 328819"/>
              <a:gd name="connsiteX1" fmla="*/ 4393096 w 5794513"/>
              <a:gd name="connsiteY1" fmla="*/ 0 h 328819"/>
              <a:gd name="connsiteX2" fmla="*/ 5794513 w 5794513"/>
              <a:gd name="connsiteY2" fmla="*/ 218661 h 328819"/>
              <a:gd name="connsiteX3" fmla="*/ 5284721 w 5794513"/>
              <a:gd name="connsiteY3" fmla="*/ 251173 h 328819"/>
              <a:gd name="connsiteX4" fmla="*/ 4393096 w 5794513"/>
              <a:gd name="connsiteY4" fmla="*/ 119269 h 328819"/>
              <a:gd name="connsiteX5" fmla="*/ 1447800 w 5794513"/>
              <a:gd name="connsiteY5" fmla="*/ 104183 h 328819"/>
              <a:gd name="connsiteX6" fmla="*/ 203338 w 5794513"/>
              <a:gd name="connsiteY6" fmla="*/ 328819 h 328819"/>
              <a:gd name="connsiteX7" fmla="*/ 0 w 5794513"/>
              <a:gd name="connsiteY7" fmla="*/ 237534 h 328819"/>
              <a:gd name="connsiteX8" fmla="*/ 1451113 w 5794513"/>
              <a:gd name="connsiteY8" fmla="*/ 0 h 328819"/>
              <a:gd name="connsiteX0" fmla="*/ 1451113 w 5284721"/>
              <a:gd name="connsiteY0" fmla="*/ 0 h 328819"/>
              <a:gd name="connsiteX1" fmla="*/ 4393096 w 5284721"/>
              <a:gd name="connsiteY1" fmla="*/ 0 h 328819"/>
              <a:gd name="connsiteX2" fmla="*/ 5284721 w 5284721"/>
              <a:gd name="connsiteY2" fmla="*/ 134859 h 328819"/>
              <a:gd name="connsiteX3" fmla="*/ 5284721 w 5284721"/>
              <a:gd name="connsiteY3" fmla="*/ 251173 h 328819"/>
              <a:gd name="connsiteX4" fmla="*/ 4393096 w 5284721"/>
              <a:gd name="connsiteY4" fmla="*/ 119269 h 328819"/>
              <a:gd name="connsiteX5" fmla="*/ 1447800 w 5284721"/>
              <a:gd name="connsiteY5" fmla="*/ 104183 h 328819"/>
              <a:gd name="connsiteX6" fmla="*/ 203338 w 5284721"/>
              <a:gd name="connsiteY6" fmla="*/ 328819 h 328819"/>
              <a:gd name="connsiteX7" fmla="*/ 0 w 5284721"/>
              <a:gd name="connsiteY7" fmla="*/ 237534 h 328819"/>
              <a:gd name="connsiteX8" fmla="*/ 1451113 w 5284721"/>
              <a:gd name="connsiteY8" fmla="*/ 0 h 32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4721" h="328819">
                <a:moveTo>
                  <a:pt x="1451113" y="0"/>
                </a:moveTo>
                <a:lnTo>
                  <a:pt x="4393096" y="0"/>
                </a:lnTo>
                <a:lnTo>
                  <a:pt x="5284721" y="134859"/>
                </a:lnTo>
                <a:lnTo>
                  <a:pt x="5284721" y="251173"/>
                </a:lnTo>
                <a:lnTo>
                  <a:pt x="4393096" y="119269"/>
                </a:lnTo>
                <a:lnTo>
                  <a:pt x="1447800" y="104183"/>
                </a:lnTo>
                <a:lnTo>
                  <a:pt x="203338" y="328819"/>
                </a:lnTo>
                <a:lnTo>
                  <a:pt x="0" y="237534"/>
                </a:lnTo>
                <a:lnTo>
                  <a:pt x="1451113" y="0"/>
                </a:ln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5464189" y="3344002"/>
            <a:ext cx="1211035" cy="551292"/>
          </a:xfrm>
          <a:custGeom>
            <a:avLst/>
            <a:gdLst>
              <a:gd name="connsiteX0" fmla="*/ 0 w 1331844"/>
              <a:gd name="connsiteY0" fmla="*/ 606287 h 606287"/>
              <a:gd name="connsiteX1" fmla="*/ 1331844 w 1331844"/>
              <a:gd name="connsiteY1" fmla="*/ 606287 h 606287"/>
              <a:gd name="connsiteX2" fmla="*/ 1331844 w 1331844"/>
              <a:gd name="connsiteY2" fmla="*/ 536713 h 606287"/>
              <a:gd name="connsiteX3" fmla="*/ 815009 w 1331844"/>
              <a:gd name="connsiteY3" fmla="*/ 536713 h 606287"/>
              <a:gd name="connsiteX4" fmla="*/ 815009 w 1331844"/>
              <a:gd name="connsiteY4" fmla="*/ 29817 h 606287"/>
              <a:gd name="connsiteX5" fmla="*/ 606287 w 1331844"/>
              <a:gd name="connsiteY5" fmla="*/ 0 h 606287"/>
              <a:gd name="connsiteX6" fmla="*/ 606287 w 1331844"/>
              <a:gd name="connsiteY6" fmla="*/ 536713 h 606287"/>
              <a:gd name="connsiteX7" fmla="*/ 19879 w 1331844"/>
              <a:gd name="connsiteY7" fmla="*/ 536713 h 606287"/>
              <a:gd name="connsiteX8" fmla="*/ 0 w 1331844"/>
              <a:gd name="connsiteY8" fmla="*/ 606287 h 606287"/>
              <a:gd name="connsiteX0" fmla="*/ 0 w 1331844"/>
              <a:gd name="connsiteY0" fmla="*/ 606287 h 606287"/>
              <a:gd name="connsiteX1" fmla="*/ 1331844 w 1331844"/>
              <a:gd name="connsiteY1" fmla="*/ 606287 h 606287"/>
              <a:gd name="connsiteX2" fmla="*/ 1331844 w 1331844"/>
              <a:gd name="connsiteY2" fmla="*/ 536713 h 606287"/>
              <a:gd name="connsiteX3" fmla="*/ 815009 w 1331844"/>
              <a:gd name="connsiteY3" fmla="*/ 536713 h 606287"/>
              <a:gd name="connsiteX4" fmla="*/ 815009 w 1331844"/>
              <a:gd name="connsiteY4" fmla="*/ 29817 h 606287"/>
              <a:gd name="connsiteX5" fmla="*/ 606287 w 1331844"/>
              <a:gd name="connsiteY5" fmla="*/ 0 h 606287"/>
              <a:gd name="connsiteX6" fmla="*/ 606287 w 1331844"/>
              <a:gd name="connsiteY6" fmla="*/ 536713 h 606287"/>
              <a:gd name="connsiteX7" fmla="*/ 10354 w 1331844"/>
              <a:gd name="connsiteY7" fmla="*/ 546238 h 606287"/>
              <a:gd name="connsiteX8" fmla="*/ 0 w 1331844"/>
              <a:gd name="connsiteY8" fmla="*/ 606287 h 606287"/>
              <a:gd name="connsiteX0" fmla="*/ 0 w 1331844"/>
              <a:gd name="connsiteY0" fmla="*/ 606287 h 606287"/>
              <a:gd name="connsiteX1" fmla="*/ 1331844 w 1331844"/>
              <a:gd name="connsiteY1" fmla="*/ 606287 h 606287"/>
              <a:gd name="connsiteX2" fmla="*/ 1331844 w 1331844"/>
              <a:gd name="connsiteY2" fmla="*/ 536713 h 606287"/>
              <a:gd name="connsiteX3" fmla="*/ 815009 w 1331844"/>
              <a:gd name="connsiteY3" fmla="*/ 536713 h 606287"/>
              <a:gd name="connsiteX4" fmla="*/ 815009 w 1331844"/>
              <a:gd name="connsiteY4" fmla="*/ 29817 h 606287"/>
              <a:gd name="connsiteX5" fmla="*/ 606287 w 1331844"/>
              <a:gd name="connsiteY5" fmla="*/ 0 h 606287"/>
              <a:gd name="connsiteX6" fmla="*/ 606287 w 1331844"/>
              <a:gd name="connsiteY6" fmla="*/ 536713 h 606287"/>
              <a:gd name="connsiteX7" fmla="*/ 5592 w 1331844"/>
              <a:gd name="connsiteY7" fmla="*/ 531951 h 606287"/>
              <a:gd name="connsiteX8" fmla="*/ 0 w 1331844"/>
              <a:gd name="connsiteY8" fmla="*/ 606287 h 60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1844" h="606287">
                <a:moveTo>
                  <a:pt x="0" y="606287"/>
                </a:moveTo>
                <a:lnTo>
                  <a:pt x="1331844" y="606287"/>
                </a:lnTo>
                <a:lnTo>
                  <a:pt x="1331844" y="536713"/>
                </a:lnTo>
                <a:lnTo>
                  <a:pt x="815009" y="536713"/>
                </a:lnTo>
                <a:lnTo>
                  <a:pt x="815009" y="29817"/>
                </a:lnTo>
                <a:lnTo>
                  <a:pt x="606287" y="0"/>
                </a:lnTo>
                <a:lnTo>
                  <a:pt x="606287" y="536713"/>
                </a:lnTo>
                <a:lnTo>
                  <a:pt x="5592" y="531951"/>
                </a:lnTo>
                <a:lnTo>
                  <a:pt x="0" y="606287"/>
                </a:lnTo>
                <a:close/>
              </a:path>
            </a:pathLst>
          </a:cu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6836393" y="3827700"/>
            <a:ext cx="546209" cy="67594"/>
          </a:xfrm>
          <a:prstGeom prst="rect">
            <a:avLst/>
          </a:pr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836393" y="3992260"/>
            <a:ext cx="546209" cy="66462"/>
          </a:xfrm>
          <a:prstGeom prst="rect">
            <a:avLst/>
          </a:pr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 25"/>
          <p:cNvSpPr/>
          <p:nvPr/>
        </p:nvSpPr>
        <p:spPr>
          <a:xfrm>
            <a:off x="5433876" y="3992259"/>
            <a:ext cx="571626" cy="69288"/>
          </a:xfrm>
          <a:custGeom>
            <a:avLst/>
            <a:gdLst>
              <a:gd name="connsiteX0" fmla="*/ 628650 w 628650"/>
              <a:gd name="connsiteY0" fmla="*/ 66675 h 76200"/>
              <a:gd name="connsiteX1" fmla="*/ 628650 w 628650"/>
              <a:gd name="connsiteY1" fmla="*/ 0 h 76200"/>
              <a:gd name="connsiteX2" fmla="*/ 14287 w 628650"/>
              <a:gd name="connsiteY2" fmla="*/ 0 h 76200"/>
              <a:gd name="connsiteX3" fmla="*/ 0 w 628650"/>
              <a:gd name="connsiteY3" fmla="*/ 76200 h 76200"/>
              <a:gd name="connsiteX4" fmla="*/ 628650 w 628650"/>
              <a:gd name="connsiteY4" fmla="*/ 66675 h 76200"/>
              <a:gd name="connsiteX0" fmla="*/ 623887 w 628650"/>
              <a:gd name="connsiteY0" fmla="*/ 76200 h 76200"/>
              <a:gd name="connsiteX1" fmla="*/ 628650 w 628650"/>
              <a:gd name="connsiteY1" fmla="*/ 0 h 76200"/>
              <a:gd name="connsiteX2" fmla="*/ 14287 w 628650"/>
              <a:gd name="connsiteY2" fmla="*/ 0 h 76200"/>
              <a:gd name="connsiteX3" fmla="*/ 0 w 628650"/>
              <a:gd name="connsiteY3" fmla="*/ 76200 h 76200"/>
              <a:gd name="connsiteX4" fmla="*/ 623887 w 628650"/>
              <a:gd name="connsiteY4" fmla="*/ 76200 h 76200"/>
              <a:gd name="connsiteX0" fmla="*/ 623887 w 628650"/>
              <a:gd name="connsiteY0" fmla="*/ 76200 h 76200"/>
              <a:gd name="connsiteX1" fmla="*/ 628650 w 628650"/>
              <a:gd name="connsiteY1" fmla="*/ 0 h 76200"/>
              <a:gd name="connsiteX2" fmla="*/ 14287 w 628650"/>
              <a:gd name="connsiteY2" fmla="*/ 0 h 76200"/>
              <a:gd name="connsiteX3" fmla="*/ 0 w 628650"/>
              <a:gd name="connsiteY3" fmla="*/ 76200 h 76200"/>
              <a:gd name="connsiteX4" fmla="*/ 623887 w 628650"/>
              <a:gd name="connsiteY4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650" h="76200">
                <a:moveTo>
                  <a:pt x="623887" y="76200"/>
                </a:moveTo>
                <a:lnTo>
                  <a:pt x="628650" y="0"/>
                </a:lnTo>
                <a:lnTo>
                  <a:pt x="14287" y="0"/>
                </a:lnTo>
                <a:lnTo>
                  <a:pt x="0" y="76200"/>
                </a:lnTo>
                <a:lnTo>
                  <a:pt x="623887" y="76200"/>
                </a:lnTo>
                <a:close/>
              </a:path>
            </a:pathLst>
          </a:cu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6009889" y="3990445"/>
            <a:ext cx="662567" cy="560622"/>
          </a:xfrm>
          <a:prstGeom prst="rect">
            <a:avLst/>
          </a:prstGeom>
          <a:solidFill>
            <a:srgbClr val="85DB93">
              <a:alpha val="8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/>
          <p:cNvSpPr/>
          <p:nvPr/>
        </p:nvSpPr>
        <p:spPr>
          <a:xfrm>
            <a:off x="5150281" y="4879181"/>
            <a:ext cx="1499799" cy="778813"/>
          </a:xfrm>
          <a:custGeom>
            <a:avLst/>
            <a:gdLst>
              <a:gd name="connsiteX0" fmla="*/ 0 w 1615156"/>
              <a:gd name="connsiteY0" fmla="*/ 487111 h 752030"/>
              <a:gd name="connsiteX1" fmla="*/ 51275 w 1615156"/>
              <a:gd name="connsiteY1" fmla="*/ 128187 h 752030"/>
              <a:gd name="connsiteX2" fmla="*/ 51275 w 1615156"/>
              <a:gd name="connsiteY2" fmla="*/ 128187 h 752030"/>
              <a:gd name="connsiteX3" fmla="*/ 111096 w 1615156"/>
              <a:gd name="connsiteY3" fmla="*/ 42729 h 752030"/>
              <a:gd name="connsiteX4" fmla="*/ 170916 w 1615156"/>
              <a:gd name="connsiteY4" fmla="*/ 8546 h 752030"/>
              <a:gd name="connsiteX5" fmla="*/ 247828 w 1615156"/>
              <a:gd name="connsiteY5" fmla="*/ 0 h 752030"/>
              <a:gd name="connsiteX6" fmla="*/ 1615156 w 1615156"/>
              <a:gd name="connsiteY6" fmla="*/ 8546 h 752030"/>
              <a:gd name="connsiteX7" fmla="*/ 1606610 w 1615156"/>
              <a:gd name="connsiteY7" fmla="*/ 752030 h 752030"/>
              <a:gd name="connsiteX8" fmla="*/ 153825 w 1615156"/>
              <a:gd name="connsiteY8" fmla="*/ 675118 h 752030"/>
              <a:gd name="connsiteX9" fmla="*/ 68367 w 1615156"/>
              <a:gd name="connsiteY9" fmla="*/ 623843 h 752030"/>
              <a:gd name="connsiteX10" fmla="*/ 34184 w 1615156"/>
              <a:gd name="connsiteY10" fmla="*/ 581114 h 752030"/>
              <a:gd name="connsiteX11" fmla="*/ 0 w 1615156"/>
              <a:gd name="connsiteY11" fmla="*/ 555477 h 752030"/>
              <a:gd name="connsiteX12" fmla="*/ 0 w 1615156"/>
              <a:gd name="connsiteY12" fmla="*/ 487111 h 75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5156" h="752030">
                <a:moveTo>
                  <a:pt x="0" y="487111"/>
                </a:moveTo>
                <a:lnTo>
                  <a:pt x="51275" y="128187"/>
                </a:lnTo>
                <a:lnTo>
                  <a:pt x="51275" y="128187"/>
                </a:lnTo>
                <a:lnTo>
                  <a:pt x="111096" y="42729"/>
                </a:lnTo>
                <a:lnTo>
                  <a:pt x="170916" y="8546"/>
                </a:lnTo>
                <a:lnTo>
                  <a:pt x="247828" y="0"/>
                </a:lnTo>
                <a:lnTo>
                  <a:pt x="1615156" y="8546"/>
                </a:lnTo>
                <a:cubicBezTo>
                  <a:pt x="1612307" y="256374"/>
                  <a:pt x="1609459" y="504202"/>
                  <a:pt x="1606610" y="752030"/>
                </a:cubicBezTo>
                <a:lnTo>
                  <a:pt x="153825" y="675118"/>
                </a:lnTo>
                <a:lnTo>
                  <a:pt x="68367" y="623843"/>
                </a:lnTo>
                <a:lnTo>
                  <a:pt x="34184" y="581114"/>
                </a:lnTo>
                <a:lnTo>
                  <a:pt x="0" y="555477"/>
                </a:lnTo>
                <a:lnTo>
                  <a:pt x="0" y="487111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34"/>
          <p:cNvSpPr/>
          <p:nvPr/>
        </p:nvSpPr>
        <p:spPr>
          <a:xfrm>
            <a:off x="6819839" y="4924854"/>
            <a:ext cx="699356" cy="839227"/>
          </a:xfrm>
          <a:custGeom>
            <a:avLst/>
            <a:gdLst>
              <a:gd name="connsiteX0" fmla="*/ 17092 w 769122"/>
              <a:gd name="connsiteY0" fmla="*/ 880217 h 922946"/>
              <a:gd name="connsiteX1" fmla="*/ 0 w 769122"/>
              <a:gd name="connsiteY1" fmla="*/ 0 h 922946"/>
              <a:gd name="connsiteX2" fmla="*/ 564022 w 769122"/>
              <a:gd name="connsiteY2" fmla="*/ 8546 h 922946"/>
              <a:gd name="connsiteX3" fmla="*/ 589660 w 769122"/>
              <a:gd name="connsiteY3" fmla="*/ 42729 h 922946"/>
              <a:gd name="connsiteX4" fmla="*/ 632389 w 769122"/>
              <a:gd name="connsiteY4" fmla="*/ 68367 h 922946"/>
              <a:gd name="connsiteX5" fmla="*/ 692209 w 769122"/>
              <a:gd name="connsiteY5" fmla="*/ 162370 h 922946"/>
              <a:gd name="connsiteX6" fmla="*/ 769122 w 769122"/>
              <a:gd name="connsiteY6" fmla="*/ 922946 h 922946"/>
              <a:gd name="connsiteX7" fmla="*/ 17092 w 769122"/>
              <a:gd name="connsiteY7" fmla="*/ 880217 h 9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122" h="922946">
                <a:moveTo>
                  <a:pt x="17092" y="880217"/>
                </a:moveTo>
                <a:lnTo>
                  <a:pt x="0" y="0"/>
                </a:lnTo>
                <a:lnTo>
                  <a:pt x="564022" y="8546"/>
                </a:lnTo>
                <a:lnTo>
                  <a:pt x="589660" y="42729"/>
                </a:lnTo>
                <a:lnTo>
                  <a:pt x="632389" y="68367"/>
                </a:lnTo>
                <a:lnTo>
                  <a:pt x="692209" y="162370"/>
                </a:lnTo>
                <a:lnTo>
                  <a:pt x="769122" y="922946"/>
                </a:lnTo>
                <a:lnTo>
                  <a:pt x="17092" y="880217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/>
        </p:nvSpPr>
        <p:spPr>
          <a:xfrm>
            <a:off x="4384133" y="4040374"/>
            <a:ext cx="447707" cy="621308"/>
          </a:xfrm>
          <a:custGeom>
            <a:avLst/>
            <a:gdLst>
              <a:gd name="connsiteX0" fmla="*/ 0 w 492369"/>
              <a:gd name="connsiteY0" fmla="*/ 50241 h 683288"/>
              <a:gd name="connsiteX1" fmla="*/ 492369 w 492369"/>
              <a:gd name="connsiteY1" fmla="*/ 0 h 683288"/>
              <a:gd name="connsiteX2" fmla="*/ 381837 w 492369"/>
              <a:gd name="connsiteY2" fmla="*/ 663191 h 683288"/>
              <a:gd name="connsiteX3" fmla="*/ 241161 w 492369"/>
              <a:gd name="connsiteY3" fmla="*/ 683288 h 683288"/>
              <a:gd name="connsiteX4" fmla="*/ 30145 w 492369"/>
              <a:gd name="connsiteY4" fmla="*/ 633046 h 683288"/>
              <a:gd name="connsiteX5" fmla="*/ 0 w 492369"/>
              <a:gd name="connsiteY5" fmla="*/ 50241 h 68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369" h="683288">
                <a:moveTo>
                  <a:pt x="0" y="50241"/>
                </a:moveTo>
                <a:lnTo>
                  <a:pt x="492369" y="0"/>
                </a:lnTo>
                <a:lnTo>
                  <a:pt x="381837" y="663191"/>
                </a:lnTo>
                <a:lnTo>
                  <a:pt x="241161" y="683288"/>
                </a:lnTo>
                <a:lnTo>
                  <a:pt x="30145" y="633046"/>
                </a:lnTo>
                <a:lnTo>
                  <a:pt x="0" y="50241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 39"/>
          <p:cNvSpPr/>
          <p:nvPr/>
        </p:nvSpPr>
        <p:spPr>
          <a:xfrm>
            <a:off x="4082615" y="3263738"/>
            <a:ext cx="840594" cy="712677"/>
          </a:xfrm>
          <a:custGeom>
            <a:avLst/>
            <a:gdLst>
              <a:gd name="connsiteX0" fmla="*/ 633047 w 924449"/>
              <a:gd name="connsiteY0" fmla="*/ 0 h 773723"/>
              <a:gd name="connsiteX1" fmla="*/ 854110 w 924449"/>
              <a:gd name="connsiteY1" fmla="*/ 20097 h 773723"/>
              <a:gd name="connsiteX2" fmla="*/ 924449 w 924449"/>
              <a:gd name="connsiteY2" fmla="*/ 70339 h 773723"/>
              <a:gd name="connsiteX3" fmla="*/ 834014 w 924449"/>
              <a:gd name="connsiteY3" fmla="*/ 653143 h 773723"/>
              <a:gd name="connsiteX4" fmla="*/ 0 w 924449"/>
              <a:gd name="connsiteY4" fmla="*/ 773723 h 773723"/>
              <a:gd name="connsiteX5" fmla="*/ 10049 w 924449"/>
              <a:gd name="connsiteY5" fmla="*/ 452176 h 773723"/>
              <a:gd name="connsiteX6" fmla="*/ 602902 w 924449"/>
              <a:gd name="connsiteY6" fmla="*/ 452176 h 773723"/>
              <a:gd name="connsiteX7" fmla="*/ 633047 w 924449"/>
              <a:gd name="connsiteY7" fmla="*/ 0 h 773723"/>
              <a:gd name="connsiteX0" fmla="*/ 602902 w 924449"/>
              <a:gd name="connsiteY0" fmla="*/ 0 h 783771"/>
              <a:gd name="connsiteX1" fmla="*/ 854110 w 924449"/>
              <a:gd name="connsiteY1" fmla="*/ 30145 h 783771"/>
              <a:gd name="connsiteX2" fmla="*/ 924449 w 924449"/>
              <a:gd name="connsiteY2" fmla="*/ 80387 h 783771"/>
              <a:gd name="connsiteX3" fmla="*/ 834014 w 924449"/>
              <a:gd name="connsiteY3" fmla="*/ 663191 h 783771"/>
              <a:gd name="connsiteX4" fmla="*/ 0 w 924449"/>
              <a:gd name="connsiteY4" fmla="*/ 783771 h 783771"/>
              <a:gd name="connsiteX5" fmla="*/ 10049 w 924449"/>
              <a:gd name="connsiteY5" fmla="*/ 462224 h 783771"/>
              <a:gd name="connsiteX6" fmla="*/ 602902 w 924449"/>
              <a:gd name="connsiteY6" fmla="*/ 462224 h 783771"/>
              <a:gd name="connsiteX7" fmla="*/ 602902 w 924449"/>
              <a:gd name="connsiteY7" fmla="*/ 0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4449" h="783771">
                <a:moveTo>
                  <a:pt x="602902" y="0"/>
                </a:moveTo>
                <a:lnTo>
                  <a:pt x="854110" y="30145"/>
                </a:lnTo>
                <a:lnTo>
                  <a:pt x="924449" y="80387"/>
                </a:lnTo>
                <a:lnTo>
                  <a:pt x="834014" y="663191"/>
                </a:lnTo>
                <a:lnTo>
                  <a:pt x="0" y="783771"/>
                </a:lnTo>
                <a:lnTo>
                  <a:pt x="10049" y="462224"/>
                </a:lnTo>
                <a:lnTo>
                  <a:pt x="602902" y="462224"/>
                </a:lnTo>
                <a:lnTo>
                  <a:pt x="602902" y="0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eform 40"/>
          <p:cNvSpPr/>
          <p:nvPr/>
        </p:nvSpPr>
        <p:spPr>
          <a:xfrm>
            <a:off x="3644045" y="3684035"/>
            <a:ext cx="456844" cy="440236"/>
          </a:xfrm>
          <a:custGeom>
            <a:avLst/>
            <a:gdLst>
              <a:gd name="connsiteX0" fmla="*/ 502417 w 502417"/>
              <a:gd name="connsiteY0" fmla="*/ 0 h 442127"/>
              <a:gd name="connsiteX1" fmla="*/ 502417 w 502417"/>
              <a:gd name="connsiteY1" fmla="*/ 351692 h 442127"/>
              <a:gd name="connsiteX2" fmla="*/ 10048 w 502417"/>
              <a:gd name="connsiteY2" fmla="*/ 442127 h 442127"/>
              <a:gd name="connsiteX3" fmla="*/ 0 w 502417"/>
              <a:gd name="connsiteY3" fmla="*/ 0 h 442127"/>
              <a:gd name="connsiteX4" fmla="*/ 502417 w 502417"/>
              <a:gd name="connsiteY4" fmla="*/ 0 h 44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417" h="442127">
                <a:moveTo>
                  <a:pt x="502417" y="0"/>
                </a:moveTo>
                <a:lnTo>
                  <a:pt x="502417" y="351692"/>
                </a:lnTo>
                <a:lnTo>
                  <a:pt x="10048" y="442127"/>
                </a:lnTo>
                <a:lnTo>
                  <a:pt x="0" y="0"/>
                </a:lnTo>
                <a:lnTo>
                  <a:pt x="502417" y="0"/>
                </a:lnTo>
                <a:close/>
              </a:path>
            </a:pathLst>
          </a:custGeom>
          <a:solidFill>
            <a:srgbClr val="85DB93">
              <a:alpha val="8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41"/>
          <p:cNvSpPr/>
          <p:nvPr/>
        </p:nvSpPr>
        <p:spPr>
          <a:xfrm>
            <a:off x="6841955" y="4040374"/>
            <a:ext cx="557350" cy="511665"/>
          </a:xfrm>
          <a:custGeom>
            <a:avLst/>
            <a:gdLst>
              <a:gd name="connsiteX0" fmla="*/ 0 w 612949"/>
              <a:gd name="connsiteY0" fmla="*/ 0 h 562707"/>
              <a:gd name="connsiteX1" fmla="*/ 0 w 612949"/>
              <a:gd name="connsiteY1" fmla="*/ 562707 h 562707"/>
              <a:gd name="connsiteX2" fmla="*/ 482321 w 612949"/>
              <a:gd name="connsiteY2" fmla="*/ 562707 h 562707"/>
              <a:gd name="connsiteX3" fmla="*/ 552659 w 612949"/>
              <a:gd name="connsiteY3" fmla="*/ 522514 h 562707"/>
              <a:gd name="connsiteX4" fmla="*/ 612949 w 612949"/>
              <a:gd name="connsiteY4" fmla="*/ 442127 h 562707"/>
              <a:gd name="connsiteX5" fmla="*/ 612949 w 612949"/>
              <a:gd name="connsiteY5" fmla="*/ 50241 h 562707"/>
              <a:gd name="connsiteX6" fmla="*/ 0 w 612949"/>
              <a:gd name="connsiteY6" fmla="*/ 0 h 56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949" h="562707">
                <a:moveTo>
                  <a:pt x="0" y="0"/>
                </a:moveTo>
                <a:lnTo>
                  <a:pt x="0" y="562707"/>
                </a:lnTo>
                <a:lnTo>
                  <a:pt x="482321" y="562707"/>
                </a:lnTo>
                <a:lnTo>
                  <a:pt x="552659" y="522514"/>
                </a:lnTo>
                <a:lnTo>
                  <a:pt x="612949" y="442127"/>
                </a:lnTo>
                <a:lnTo>
                  <a:pt x="612949" y="50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35"/>
          <p:cNvSpPr/>
          <p:nvPr/>
        </p:nvSpPr>
        <p:spPr>
          <a:xfrm>
            <a:off x="3634908" y="1984574"/>
            <a:ext cx="4550169" cy="3992819"/>
          </a:xfrm>
          <a:custGeom>
            <a:avLst/>
            <a:gdLst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87156 w 5004079"/>
              <a:gd name="connsiteY15" fmla="*/ 1326383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215851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04079" h="4391130">
                <a:moveTo>
                  <a:pt x="5004079" y="0"/>
                </a:moveTo>
                <a:lnTo>
                  <a:pt x="4602145" y="1668027"/>
                </a:lnTo>
                <a:lnTo>
                  <a:pt x="4561952" y="3205425"/>
                </a:lnTo>
                <a:lnTo>
                  <a:pt x="3326004" y="3195376"/>
                </a:lnTo>
                <a:lnTo>
                  <a:pt x="3336053" y="4039438"/>
                </a:lnTo>
                <a:lnTo>
                  <a:pt x="2019719" y="3979148"/>
                </a:lnTo>
                <a:lnTo>
                  <a:pt x="1637881" y="4079631"/>
                </a:lnTo>
                <a:lnTo>
                  <a:pt x="1597688" y="4391130"/>
                </a:lnTo>
                <a:lnTo>
                  <a:pt x="1135464" y="4360985"/>
                </a:lnTo>
                <a:lnTo>
                  <a:pt x="1024932" y="2954216"/>
                </a:lnTo>
                <a:lnTo>
                  <a:pt x="813916" y="2914022"/>
                </a:lnTo>
                <a:lnTo>
                  <a:pt x="803868" y="2421653"/>
                </a:lnTo>
                <a:lnTo>
                  <a:pt x="0" y="2431702"/>
                </a:lnTo>
                <a:lnTo>
                  <a:pt x="20097" y="1215851"/>
                </a:lnTo>
                <a:lnTo>
                  <a:pt x="140677" y="1135464"/>
                </a:lnTo>
                <a:lnTo>
                  <a:pt x="1477108" y="1215851"/>
                </a:lnTo>
                <a:lnTo>
                  <a:pt x="1527349" y="592853"/>
                </a:lnTo>
                <a:lnTo>
                  <a:pt x="1537398" y="30146"/>
                </a:lnTo>
              </a:path>
            </a:pathLst>
          </a:custGeom>
          <a:noFill/>
          <a:ln w="50800">
            <a:solidFill>
              <a:srgbClr val="2E6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2" t="8557" r="26825" b="188"/>
          <a:stretch/>
        </p:blipFill>
        <p:spPr>
          <a:xfrm>
            <a:off x="601984" y="2239347"/>
            <a:ext cx="2775699" cy="373804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670165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63726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70965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5636828" y="4110038"/>
            <a:ext cx="154372" cy="258235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Freeform 42"/>
          <p:cNvSpPr/>
          <p:nvPr/>
        </p:nvSpPr>
        <p:spPr>
          <a:xfrm>
            <a:off x="4081463" y="3295650"/>
            <a:ext cx="561975" cy="257175"/>
          </a:xfrm>
          <a:custGeom>
            <a:avLst/>
            <a:gdLst>
              <a:gd name="connsiteX0" fmla="*/ 235743 w 561975"/>
              <a:gd name="connsiteY0" fmla="*/ 0 h 257175"/>
              <a:gd name="connsiteX1" fmla="*/ 561975 w 561975"/>
              <a:gd name="connsiteY1" fmla="*/ 26194 h 257175"/>
              <a:gd name="connsiteX2" fmla="*/ 561975 w 561975"/>
              <a:gd name="connsiteY2" fmla="*/ 159544 h 257175"/>
              <a:gd name="connsiteX3" fmla="*/ 357187 w 561975"/>
              <a:gd name="connsiteY3" fmla="*/ 159544 h 257175"/>
              <a:gd name="connsiteX4" fmla="*/ 357187 w 561975"/>
              <a:gd name="connsiteY4" fmla="*/ 257175 h 257175"/>
              <a:gd name="connsiteX5" fmla="*/ 14287 w 561975"/>
              <a:gd name="connsiteY5" fmla="*/ 257175 h 257175"/>
              <a:gd name="connsiteX6" fmla="*/ 9525 w 561975"/>
              <a:gd name="connsiteY6" fmla="*/ 235744 h 257175"/>
              <a:gd name="connsiteX7" fmla="*/ 0 w 561975"/>
              <a:gd name="connsiteY7" fmla="*/ 192881 h 257175"/>
              <a:gd name="connsiteX8" fmla="*/ 0 w 561975"/>
              <a:gd name="connsiteY8" fmla="*/ 135731 h 257175"/>
              <a:gd name="connsiteX9" fmla="*/ 233362 w 561975"/>
              <a:gd name="connsiteY9" fmla="*/ 147638 h 257175"/>
              <a:gd name="connsiteX10" fmla="*/ 235743 w 561975"/>
              <a:gd name="connsiteY10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257175">
                <a:moveTo>
                  <a:pt x="235743" y="0"/>
                </a:moveTo>
                <a:lnTo>
                  <a:pt x="561975" y="26194"/>
                </a:lnTo>
                <a:lnTo>
                  <a:pt x="561975" y="159544"/>
                </a:lnTo>
                <a:lnTo>
                  <a:pt x="357187" y="159544"/>
                </a:lnTo>
                <a:lnTo>
                  <a:pt x="357187" y="257175"/>
                </a:lnTo>
                <a:lnTo>
                  <a:pt x="14287" y="257175"/>
                </a:lnTo>
                <a:cubicBezTo>
                  <a:pt x="12700" y="250031"/>
                  <a:pt x="10960" y="242920"/>
                  <a:pt x="9525" y="235744"/>
                </a:cubicBezTo>
                <a:cubicBezTo>
                  <a:pt x="1224" y="194240"/>
                  <a:pt x="8273" y="209430"/>
                  <a:pt x="0" y="192881"/>
                </a:cubicBezTo>
                <a:lnTo>
                  <a:pt x="0" y="135731"/>
                </a:lnTo>
                <a:lnTo>
                  <a:pt x="233362" y="147638"/>
                </a:lnTo>
                <a:cubicBezTo>
                  <a:pt x="234156" y="98425"/>
                  <a:pt x="234949" y="49213"/>
                  <a:pt x="235743" y="0"/>
                </a:cubicBezTo>
                <a:close/>
              </a:path>
            </a:pathLst>
          </a:cu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411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37074" r="15520" b="16200"/>
          <a:stretch/>
        </p:blipFill>
        <p:spPr>
          <a:xfrm>
            <a:off x="3554962" y="2219240"/>
            <a:ext cx="4861249" cy="3706910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>
            <a:off x="3552825" y="2181225"/>
            <a:ext cx="4924425" cy="1095375"/>
          </a:xfrm>
          <a:custGeom>
            <a:avLst/>
            <a:gdLst>
              <a:gd name="connsiteX0" fmla="*/ 4886325 w 4924425"/>
              <a:gd name="connsiteY0" fmla="*/ 1095375 h 1095375"/>
              <a:gd name="connsiteX1" fmla="*/ 0 w 4924425"/>
              <a:gd name="connsiteY1" fmla="*/ 733425 h 1095375"/>
              <a:gd name="connsiteX2" fmla="*/ 0 w 4924425"/>
              <a:gd name="connsiteY2" fmla="*/ 0 h 1095375"/>
              <a:gd name="connsiteX3" fmla="*/ 4924425 w 4924425"/>
              <a:gd name="connsiteY3" fmla="*/ 0 h 1095375"/>
              <a:gd name="connsiteX4" fmla="*/ 4886325 w 4924425"/>
              <a:gd name="connsiteY4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4425" h="1095375">
                <a:moveTo>
                  <a:pt x="4886325" y="1095375"/>
                </a:moveTo>
                <a:lnTo>
                  <a:pt x="0" y="733425"/>
                </a:lnTo>
                <a:lnTo>
                  <a:pt x="0" y="0"/>
                </a:lnTo>
                <a:lnTo>
                  <a:pt x="4924425" y="0"/>
                </a:lnTo>
                <a:lnTo>
                  <a:pt x="4886325" y="109537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635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9746" y="995007"/>
            <a:ext cx="423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מתחם דרומי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מבני מגורים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88219" y="2033906"/>
            <a:ext cx="3361535" cy="3981005"/>
            <a:chOff x="432080" y="1768510"/>
            <a:chExt cx="3707842" cy="439113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591018" y="1998014"/>
              <a:ext cx="3392039" cy="4074408"/>
            </a:xfrm>
            <a:prstGeom prst="rect">
              <a:avLst/>
            </a:prstGeom>
          </p:spPr>
        </p:pic>
        <p:sp>
          <p:nvSpPr>
            <p:cNvPr id="31" name="Freeform 30"/>
            <p:cNvSpPr/>
            <p:nvPr/>
          </p:nvSpPr>
          <p:spPr>
            <a:xfrm>
              <a:off x="676275" y="4595813"/>
              <a:ext cx="719138" cy="333375"/>
            </a:xfrm>
            <a:custGeom>
              <a:avLst/>
              <a:gdLst>
                <a:gd name="connsiteX0" fmla="*/ 190500 w 719138"/>
                <a:gd name="connsiteY0" fmla="*/ 0 h 333375"/>
                <a:gd name="connsiteX1" fmla="*/ 9525 w 719138"/>
                <a:gd name="connsiteY1" fmla="*/ 4762 h 333375"/>
                <a:gd name="connsiteX2" fmla="*/ 0 w 719138"/>
                <a:gd name="connsiteY2" fmla="*/ 271462 h 333375"/>
                <a:gd name="connsiteX3" fmla="*/ 0 w 719138"/>
                <a:gd name="connsiteY3" fmla="*/ 309562 h 333375"/>
                <a:gd name="connsiteX4" fmla="*/ 19050 w 719138"/>
                <a:gd name="connsiteY4" fmla="*/ 333375 h 333375"/>
                <a:gd name="connsiteX5" fmla="*/ 90488 w 719138"/>
                <a:gd name="connsiteY5" fmla="*/ 328612 h 333375"/>
                <a:gd name="connsiteX6" fmla="*/ 438150 w 719138"/>
                <a:gd name="connsiteY6" fmla="*/ 309562 h 333375"/>
                <a:gd name="connsiteX7" fmla="*/ 704850 w 719138"/>
                <a:gd name="connsiteY7" fmla="*/ 280987 h 333375"/>
                <a:gd name="connsiteX8" fmla="*/ 719138 w 719138"/>
                <a:gd name="connsiteY8" fmla="*/ 157162 h 333375"/>
                <a:gd name="connsiteX9" fmla="*/ 247650 w 719138"/>
                <a:gd name="connsiteY9" fmla="*/ 228600 h 333375"/>
                <a:gd name="connsiteX10" fmla="*/ 242888 w 719138"/>
                <a:gd name="connsiteY10" fmla="*/ 52387 h 333375"/>
                <a:gd name="connsiteX11" fmla="*/ 185738 w 719138"/>
                <a:gd name="connsiteY11" fmla="*/ 52387 h 333375"/>
                <a:gd name="connsiteX12" fmla="*/ 190500 w 719138"/>
                <a:gd name="connsiteY12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9138" h="333375">
                  <a:moveTo>
                    <a:pt x="190500" y="0"/>
                  </a:moveTo>
                  <a:lnTo>
                    <a:pt x="9525" y="4762"/>
                  </a:lnTo>
                  <a:lnTo>
                    <a:pt x="0" y="271462"/>
                  </a:lnTo>
                  <a:lnTo>
                    <a:pt x="0" y="309562"/>
                  </a:lnTo>
                  <a:lnTo>
                    <a:pt x="19050" y="333375"/>
                  </a:lnTo>
                  <a:lnTo>
                    <a:pt x="90488" y="328612"/>
                  </a:lnTo>
                  <a:lnTo>
                    <a:pt x="438150" y="309562"/>
                  </a:lnTo>
                  <a:lnTo>
                    <a:pt x="704850" y="280987"/>
                  </a:lnTo>
                  <a:lnTo>
                    <a:pt x="719138" y="157162"/>
                  </a:lnTo>
                  <a:lnTo>
                    <a:pt x="247650" y="228600"/>
                  </a:lnTo>
                  <a:lnTo>
                    <a:pt x="242888" y="52387"/>
                  </a:lnTo>
                  <a:lnTo>
                    <a:pt x="185738" y="52387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56725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432080" y="1768510"/>
              <a:ext cx="3707842" cy="4391130"/>
            </a:xfrm>
            <a:custGeom>
              <a:avLst/>
              <a:gdLst>
                <a:gd name="connsiteX0" fmla="*/ 2117035 w 3200400"/>
                <a:gd name="connsiteY0" fmla="*/ 0 h 4412974"/>
                <a:gd name="connsiteX1" fmla="*/ 2117035 w 3200400"/>
                <a:gd name="connsiteY1" fmla="*/ 2633870 h 4412974"/>
                <a:gd name="connsiteX2" fmla="*/ 2295939 w 3200400"/>
                <a:gd name="connsiteY2" fmla="*/ 2643809 h 4412974"/>
                <a:gd name="connsiteX3" fmla="*/ 2425148 w 3200400"/>
                <a:gd name="connsiteY3" fmla="*/ 2683566 h 4412974"/>
                <a:gd name="connsiteX4" fmla="*/ 2454965 w 3200400"/>
                <a:gd name="connsiteY4" fmla="*/ 2763079 h 4412974"/>
                <a:gd name="connsiteX5" fmla="*/ 2474843 w 3200400"/>
                <a:gd name="connsiteY5" fmla="*/ 2852531 h 4412974"/>
                <a:gd name="connsiteX6" fmla="*/ 2474843 w 3200400"/>
                <a:gd name="connsiteY6" fmla="*/ 3548270 h 4412974"/>
                <a:gd name="connsiteX7" fmla="*/ 2464904 w 3200400"/>
                <a:gd name="connsiteY7" fmla="*/ 3617844 h 4412974"/>
                <a:gd name="connsiteX8" fmla="*/ 2445026 w 3200400"/>
                <a:gd name="connsiteY8" fmla="*/ 3677479 h 4412974"/>
                <a:gd name="connsiteX9" fmla="*/ 2365513 w 3200400"/>
                <a:gd name="connsiteY9" fmla="*/ 3727174 h 4412974"/>
                <a:gd name="connsiteX10" fmla="*/ 2156791 w 3200400"/>
                <a:gd name="connsiteY10" fmla="*/ 3747053 h 4412974"/>
                <a:gd name="connsiteX11" fmla="*/ 934278 w 3200400"/>
                <a:gd name="connsiteY11" fmla="*/ 3747053 h 4412974"/>
                <a:gd name="connsiteX12" fmla="*/ 824948 w 3200400"/>
                <a:gd name="connsiteY12" fmla="*/ 3717235 h 4412974"/>
                <a:gd name="connsiteX13" fmla="*/ 775252 w 3200400"/>
                <a:gd name="connsiteY13" fmla="*/ 3667539 h 4412974"/>
                <a:gd name="connsiteX14" fmla="*/ 755374 w 3200400"/>
                <a:gd name="connsiteY14" fmla="*/ 3588026 h 4412974"/>
                <a:gd name="connsiteX15" fmla="*/ 755374 w 3200400"/>
                <a:gd name="connsiteY15" fmla="*/ 2763079 h 4412974"/>
                <a:gd name="connsiteX16" fmla="*/ 795130 w 3200400"/>
                <a:gd name="connsiteY16" fmla="*/ 2683566 h 4412974"/>
                <a:gd name="connsiteX17" fmla="*/ 1013791 w 3200400"/>
                <a:gd name="connsiteY17" fmla="*/ 2643809 h 4412974"/>
                <a:gd name="connsiteX18" fmla="*/ 2117035 w 3200400"/>
                <a:gd name="connsiteY18" fmla="*/ 2643809 h 4412974"/>
                <a:gd name="connsiteX19" fmla="*/ 2117035 w 3200400"/>
                <a:gd name="connsiteY19" fmla="*/ 198783 h 4412974"/>
                <a:gd name="connsiteX20" fmla="*/ 0 w 3200400"/>
                <a:gd name="connsiteY20" fmla="*/ 198783 h 4412974"/>
                <a:gd name="connsiteX21" fmla="*/ 0 w 3200400"/>
                <a:gd name="connsiteY21" fmla="*/ 4412974 h 4412974"/>
                <a:gd name="connsiteX22" fmla="*/ 3200400 w 3200400"/>
                <a:gd name="connsiteY22" fmla="*/ 4412974 h 4412974"/>
                <a:gd name="connsiteX23" fmla="*/ 3200400 w 3200400"/>
                <a:gd name="connsiteY23" fmla="*/ 29818 h 4412974"/>
                <a:gd name="connsiteX24" fmla="*/ 2117035 w 3200400"/>
                <a:gd name="connsiteY24" fmla="*/ 0 h 4412974"/>
                <a:gd name="connsiteX0" fmla="*/ 2702182 w 3785547"/>
                <a:gd name="connsiteY0" fmla="*/ 0 h 4412974"/>
                <a:gd name="connsiteX1" fmla="*/ 2702182 w 3785547"/>
                <a:gd name="connsiteY1" fmla="*/ 2633870 h 4412974"/>
                <a:gd name="connsiteX2" fmla="*/ 2881086 w 3785547"/>
                <a:gd name="connsiteY2" fmla="*/ 2643809 h 4412974"/>
                <a:gd name="connsiteX3" fmla="*/ 3010295 w 3785547"/>
                <a:gd name="connsiteY3" fmla="*/ 2683566 h 4412974"/>
                <a:gd name="connsiteX4" fmla="*/ 3040112 w 3785547"/>
                <a:gd name="connsiteY4" fmla="*/ 2763079 h 4412974"/>
                <a:gd name="connsiteX5" fmla="*/ 3059990 w 3785547"/>
                <a:gd name="connsiteY5" fmla="*/ 2852531 h 4412974"/>
                <a:gd name="connsiteX6" fmla="*/ 3059990 w 3785547"/>
                <a:gd name="connsiteY6" fmla="*/ 3548270 h 4412974"/>
                <a:gd name="connsiteX7" fmla="*/ 3050051 w 3785547"/>
                <a:gd name="connsiteY7" fmla="*/ 3617844 h 4412974"/>
                <a:gd name="connsiteX8" fmla="*/ 3030173 w 3785547"/>
                <a:gd name="connsiteY8" fmla="*/ 3677479 h 4412974"/>
                <a:gd name="connsiteX9" fmla="*/ 2950660 w 3785547"/>
                <a:gd name="connsiteY9" fmla="*/ 3727174 h 4412974"/>
                <a:gd name="connsiteX10" fmla="*/ 2741938 w 3785547"/>
                <a:gd name="connsiteY10" fmla="*/ 3747053 h 4412974"/>
                <a:gd name="connsiteX11" fmla="*/ 1519425 w 3785547"/>
                <a:gd name="connsiteY11" fmla="*/ 3747053 h 4412974"/>
                <a:gd name="connsiteX12" fmla="*/ 1410095 w 3785547"/>
                <a:gd name="connsiteY12" fmla="*/ 3717235 h 4412974"/>
                <a:gd name="connsiteX13" fmla="*/ 1360399 w 3785547"/>
                <a:gd name="connsiteY13" fmla="*/ 3667539 h 4412974"/>
                <a:gd name="connsiteX14" fmla="*/ 1340521 w 3785547"/>
                <a:gd name="connsiteY14" fmla="*/ 3588026 h 4412974"/>
                <a:gd name="connsiteX15" fmla="*/ 1340521 w 3785547"/>
                <a:gd name="connsiteY15" fmla="*/ 2763079 h 4412974"/>
                <a:gd name="connsiteX16" fmla="*/ 1380277 w 3785547"/>
                <a:gd name="connsiteY16" fmla="*/ 2683566 h 4412974"/>
                <a:gd name="connsiteX17" fmla="*/ 1598938 w 3785547"/>
                <a:gd name="connsiteY17" fmla="*/ 2643809 h 4412974"/>
                <a:gd name="connsiteX18" fmla="*/ 2702182 w 3785547"/>
                <a:gd name="connsiteY18" fmla="*/ 2643809 h 4412974"/>
                <a:gd name="connsiteX19" fmla="*/ 2702182 w 3785547"/>
                <a:gd name="connsiteY19" fmla="*/ 198783 h 4412974"/>
                <a:gd name="connsiteX20" fmla="*/ 0 w 3785547"/>
                <a:gd name="connsiteY20" fmla="*/ 102099 h 4412974"/>
                <a:gd name="connsiteX21" fmla="*/ 585147 w 3785547"/>
                <a:gd name="connsiteY21" fmla="*/ 4412974 h 4412974"/>
                <a:gd name="connsiteX22" fmla="*/ 3785547 w 3785547"/>
                <a:gd name="connsiteY22" fmla="*/ 4412974 h 4412974"/>
                <a:gd name="connsiteX23" fmla="*/ 3785547 w 3785547"/>
                <a:gd name="connsiteY23" fmla="*/ 29818 h 4412974"/>
                <a:gd name="connsiteX24" fmla="*/ 2702182 w 3785547"/>
                <a:gd name="connsiteY24" fmla="*/ 0 h 4412974"/>
                <a:gd name="connsiteX0" fmla="*/ 2702182 w 3785547"/>
                <a:gd name="connsiteY0" fmla="*/ 0 h 4552627"/>
                <a:gd name="connsiteX1" fmla="*/ 2702182 w 3785547"/>
                <a:gd name="connsiteY1" fmla="*/ 2633870 h 4552627"/>
                <a:gd name="connsiteX2" fmla="*/ 2881086 w 3785547"/>
                <a:gd name="connsiteY2" fmla="*/ 2643809 h 4552627"/>
                <a:gd name="connsiteX3" fmla="*/ 3010295 w 3785547"/>
                <a:gd name="connsiteY3" fmla="*/ 2683566 h 4552627"/>
                <a:gd name="connsiteX4" fmla="*/ 3040112 w 3785547"/>
                <a:gd name="connsiteY4" fmla="*/ 2763079 h 4552627"/>
                <a:gd name="connsiteX5" fmla="*/ 3059990 w 3785547"/>
                <a:gd name="connsiteY5" fmla="*/ 2852531 h 4552627"/>
                <a:gd name="connsiteX6" fmla="*/ 3059990 w 3785547"/>
                <a:gd name="connsiteY6" fmla="*/ 3548270 h 4552627"/>
                <a:gd name="connsiteX7" fmla="*/ 3050051 w 3785547"/>
                <a:gd name="connsiteY7" fmla="*/ 3617844 h 4552627"/>
                <a:gd name="connsiteX8" fmla="*/ 3030173 w 3785547"/>
                <a:gd name="connsiteY8" fmla="*/ 3677479 h 4552627"/>
                <a:gd name="connsiteX9" fmla="*/ 2950660 w 3785547"/>
                <a:gd name="connsiteY9" fmla="*/ 3727174 h 4552627"/>
                <a:gd name="connsiteX10" fmla="*/ 2741938 w 3785547"/>
                <a:gd name="connsiteY10" fmla="*/ 3747053 h 4552627"/>
                <a:gd name="connsiteX11" fmla="*/ 1519425 w 3785547"/>
                <a:gd name="connsiteY11" fmla="*/ 3747053 h 4552627"/>
                <a:gd name="connsiteX12" fmla="*/ 1410095 w 3785547"/>
                <a:gd name="connsiteY12" fmla="*/ 3717235 h 4552627"/>
                <a:gd name="connsiteX13" fmla="*/ 1360399 w 3785547"/>
                <a:gd name="connsiteY13" fmla="*/ 3667539 h 4552627"/>
                <a:gd name="connsiteX14" fmla="*/ 1340521 w 3785547"/>
                <a:gd name="connsiteY14" fmla="*/ 3588026 h 4552627"/>
                <a:gd name="connsiteX15" fmla="*/ 1340521 w 3785547"/>
                <a:gd name="connsiteY15" fmla="*/ 2763079 h 4552627"/>
                <a:gd name="connsiteX16" fmla="*/ 1380277 w 3785547"/>
                <a:gd name="connsiteY16" fmla="*/ 2683566 h 4552627"/>
                <a:gd name="connsiteX17" fmla="*/ 1598938 w 3785547"/>
                <a:gd name="connsiteY17" fmla="*/ 2643809 h 4552627"/>
                <a:gd name="connsiteX18" fmla="*/ 2702182 w 3785547"/>
                <a:gd name="connsiteY18" fmla="*/ 2643809 h 4552627"/>
                <a:gd name="connsiteX19" fmla="*/ 2702182 w 3785547"/>
                <a:gd name="connsiteY19" fmla="*/ 198783 h 4552627"/>
                <a:gd name="connsiteX20" fmla="*/ 0 w 3785547"/>
                <a:gd name="connsiteY20" fmla="*/ 102099 h 4552627"/>
                <a:gd name="connsiteX21" fmla="*/ 0 w 3785547"/>
                <a:gd name="connsiteY21" fmla="*/ 4552627 h 4552627"/>
                <a:gd name="connsiteX22" fmla="*/ 3785547 w 3785547"/>
                <a:gd name="connsiteY22" fmla="*/ 4412974 h 4552627"/>
                <a:gd name="connsiteX23" fmla="*/ 3785547 w 3785547"/>
                <a:gd name="connsiteY23" fmla="*/ 29818 h 4552627"/>
                <a:gd name="connsiteX24" fmla="*/ 2702182 w 3785547"/>
                <a:gd name="connsiteY24" fmla="*/ 0 h 4552627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3785547 w 4167684"/>
                <a:gd name="connsiteY23" fmla="*/ 29818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73677 w 4167684"/>
                <a:gd name="connsiteY14" fmla="*/ 3265934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120073 w 4167684"/>
                <a:gd name="connsiteY14" fmla="*/ 3509892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295449 w 4167684"/>
                <a:gd name="connsiteY13" fmla="*/ 3618406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67684" h="4563370">
                  <a:moveTo>
                    <a:pt x="2702182" y="0"/>
                  </a:moveTo>
                  <a:lnTo>
                    <a:pt x="2702182" y="2633870"/>
                  </a:lnTo>
                  <a:lnTo>
                    <a:pt x="2881086" y="2643809"/>
                  </a:lnTo>
                  <a:lnTo>
                    <a:pt x="3010295" y="2683566"/>
                  </a:lnTo>
                  <a:lnTo>
                    <a:pt x="3040112" y="2763079"/>
                  </a:lnTo>
                  <a:lnTo>
                    <a:pt x="3059990" y="2852531"/>
                  </a:lnTo>
                  <a:lnTo>
                    <a:pt x="3059990" y="3548270"/>
                  </a:lnTo>
                  <a:lnTo>
                    <a:pt x="3050051" y="3617844"/>
                  </a:lnTo>
                  <a:lnTo>
                    <a:pt x="3030173" y="3677479"/>
                  </a:lnTo>
                  <a:lnTo>
                    <a:pt x="2950660" y="3727174"/>
                  </a:lnTo>
                  <a:lnTo>
                    <a:pt x="2741938" y="3747053"/>
                  </a:lnTo>
                  <a:lnTo>
                    <a:pt x="1519425" y="3747053"/>
                  </a:lnTo>
                  <a:lnTo>
                    <a:pt x="1410095" y="3717235"/>
                  </a:lnTo>
                  <a:lnTo>
                    <a:pt x="1295449" y="3618406"/>
                  </a:lnTo>
                  <a:lnTo>
                    <a:pt x="789414" y="3586321"/>
                  </a:lnTo>
                  <a:lnTo>
                    <a:pt x="773677" y="3265934"/>
                  </a:lnTo>
                  <a:lnTo>
                    <a:pt x="283594" y="3292619"/>
                  </a:lnTo>
                  <a:lnTo>
                    <a:pt x="311541" y="2623515"/>
                  </a:lnTo>
                  <a:lnTo>
                    <a:pt x="1598938" y="2643809"/>
                  </a:lnTo>
                  <a:lnTo>
                    <a:pt x="2702182" y="2643809"/>
                  </a:lnTo>
                  <a:lnTo>
                    <a:pt x="2702182" y="16158"/>
                  </a:lnTo>
                  <a:lnTo>
                    <a:pt x="0" y="102099"/>
                  </a:lnTo>
                  <a:lnTo>
                    <a:pt x="0" y="4552627"/>
                  </a:lnTo>
                  <a:lnTo>
                    <a:pt x="4167684" y="4563370"/>
                  </a:lnTo>
                  <a:cubicBezTo>
                    <a:pt x="4163704" y="3059348"/>
                    <a:pt x="4159723" y="1555326"/>
                    <a:pt x="4155743" y="51304"/>
                  </a:cubicBezTo>
                  <a:lnTo>
                    <a:pt x="2702182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Freeform 3"/>
          <p:cNvSpPr/>
          <p:nvPr/>
        </p:nvSpPr>
        <p:spPr>
          <a:xfrm>
            <a:off x="8586788" y="4310063"/>
            <a:ext cx="2266950" cy="981075"/>
          </a:xfrm>
          <a:custGeom>
            <a:avLst/>
            <a:gdLst>
              <a:gd name="connsiteX0" fmla="*/ 23812 w 2266950"/>
              <a:gd name="connsiteY0" fmla="*/ 142875 h 981075"/>
              <a:gd name="connsiteX1" fmla="*/ 38100 w 2266950"/>
              <a:gd name="connsiteY1" fmla="*/ 61912 h 981075"/>
              <a:gd name="connsiteX2" fmla="*/ 66675 w 2266950"/>
              <a:gd name="connsiteY2" fmla="*/ 19050 h 981075"/>
              <a:gd name="connsiteX3" fmla="*/ 109537 w 2266950"/>
              <a:gd name="connsiteY3" fmla="*/ 0 h 981075"/>
              <a:gd name="connsiteX4" fmla="*/ 2085975 w 2266950"/>
              <a:gd name="connsiteY4" fmla="*/ 38100 h 981075"/>
              <a:gd name="connsiteX5" fmla="*/ 2200275 w 2266950"/>
              <a:gd name="connsiteY5" fmla="*/ 71437 h 981075"/>
              <a:gd name="connsiteX6" fmla="*/ 2252662 w 2266950"/>
              <a:gd name="connsiteY6" fmla="*/ 171450 h 981075"/>
              <a:gd name="connsiteX7" fmla="*/ 2266950 w 2266950"/>
              <a:gd name="connsiteY7" fmla="*/ 871537 h 981075"/>
              <a:gd name="connsiteX8" fmla="*/ 2238375 w 2266950"/>
              <a:gd name="connsiteY8" fmla="*/ 942975 h 981075"/>
              <a:gd name="connsiteX9" fmla="*/ 2090737 w 2266950"/>
              <a:gd name="connsiteY9" fmla="*/ 981075 h 981075"/>
              <a:gd name="connsiteX10" fmla="*/ 1004887 w 2266950"/>
              <a:gd name="connsiteY10" fmla="*/ 976312 h 981075"/>
              <a:gd name="connsiteX11" fmla="*/ 890587 w 2266950"/>
              <a:gd name="connsiteY11" fmla="*/ 938212 h 981075"/>
              <a:gd name="connsiteX12" fmla="*/ 833437 w 2266950"/>
              <a:gd name="connsiteY12" fmla="*/ 881062 h 981075"/>
              <a:gd name="connsiteX13" fmla="*/ 400050 w 2266950"/>
              <a:gd name="connsiteY13" fmla="*/ 866775 h 981075"/>
              <a:gd name="connsiteX14" fmla="*/ 366712 w 2266950"/>
              <a:gd name="connsiteY14" fmla="*/ 576262 h 981075"/>
              <a:gd name="connsiteX15" fmla="*/ 0 w 2266950"/>
              <a:gd name="connsiteY15" fmla="*/ 595312 h 981075"/>
              <a:gd name="connsiteX16" fmla="*/ 23812 w 2266950"/>
              <a:gd name="connsiteY16" fmla="*/ 1428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66950" h="981075">
                <a:moveTo>
                  <a:pt x="23812" y="142875"/>
                </a:moveTo>
                <a:lnTo>
                  <a:pt x="38100" y="61912"/>
                </a:lnTo>
                <a:lnTo>
                  <a:pt x="66675" y="19050"/>
                </a:lnTo>
                <a:lnTo>
                  <a:pt x="109537" y="0"/>
                </a:lnTo>
                <a:lnTo>
                  <a:pt x="2085975" y="38100"/>
                </a:lnTo>
                <a:lnTo>
                  <a:pt x="2200275" y="71437"/>
                </a:lnTo>
                <a:lnTo>
                  <a:pt x="2252662" y="171450"/>
                </a:lnTo>
                <a:lnTo>
                  <a:pt x="2266950" y="871537"/>
                </a:lnTo>
                <a:lnTo>
                  <a:pt x="2238375" y="942975"/>
                </a:lnTo>
                <a:lnTo>
                  <a:pt x="2090737" y="981075"/>
                </a:lnTo>
                <a:lnTo>
                  <a:pt x="1004887" y="976312"/>
                </a:lnTo>
                <a:lnTo>
                  <a:pt x="890587" y="938212"/>
                </a:lnTo>
                <a:lnTo>
                  <a:pt x="833437" y="881062"/>
                </a:lnTo>
                <a:lnTo>
                  <a:pt x="400050" y="866775"/>
                </a:lnTo>
                <a:lnTo>
                  <a:pt x="366712" y="576262"/>
                </a:lnTo>
                <a:lnTo>
                  <a:pt x="0" y="595312"/>
                </a:lnTo>
                <a:lnTo>
                  <a:pt x="23812" y="142875"/>
                </a:lnTo>
                <a:close/>
              </a:path>
            </a:pathLst>
          </a:custGeom>
          <a:noFill/>
          <a:ln w="635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576979" y="1713493"/>
            <a:ext cx="376240" cy="194326"/>
          </a:xfrm>
          <a:prstGeom prst="triangle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6673717" y="1988742"/>
            <a:ext cx="162676" cy="3669253"/>
          </a:xfrm>
          <a:custGeom>
            <a:avLst/>
            <a:gdLst>
              <a:gd name="connsiteX0" fmla="*/ 198782 w 198782"/>
              <a:gd name="connsiteY0" fmla="*/ 0 h 4035286"/>
              <a:gd name="connsiteX1" fmla="*/ 198782 w 198782"/>
              <a:gd name="connsiteY1" fmla="*/ 4035286 h 4035286"/>
              <a:gd name="connsiteX2" fmla="*/ 0 w 198782"/>
              <a:gd name="connsiteY2" fmla="*/ 4035286 h 4035286"/>
              <a:gd name="connsiteX3" fmla="*/ 0 w 198782"/>
              <a:gd name="connsiteY3" fmla="*/ 19878 h 4035286"/>
              <a:gd name="connsiteX4" fmla="*/ 198782 w 198782"/>
              <a:gd name="connsiteY4" fmla="*/ 0 h 403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782" h="4035286">
                <a:moveTo>
                  <a:pt x="198782" y="0"/>
                </a:moveTo>
                <a:lnTo>
                  <a:pt x="198782" y="4035286"/>
                </a:lnTo>
                <a:lnTo>
                  <a:pt x="0" y="4035286"/>
                </a:lnTo>
                <a:lnTo>
                  <a:pt x="0" y="19878"/>
                </a:lnTo>
                <a:lnTo>
                  <a:pt x="198782" y="0"/>
                </a:ln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3628055" y="3886632"/>
            <a:ext cx="4805354" cy="298992"/>
          </a:xfrm>
          <a:custGeom>
            <a:avLst/>
            <a:gdLst>
              <a:gd name="connsiteX0" fmla="*/ 0 w 4343400"/>
              <a:gd name="connsiteY0" fmla="*/ 0 h 327991"/>
              <a:gd name="connsiteX1" fmla="*/ 2941983 w 4343400"/>
              <a:gd name="connsiteY1" fmla="*/ 0 h 327991"/>
              <a:gd name="connsiteX2" fmla="*/ 4343400 w 4343400"/>
              <a:gd name="connsiteY2" fmla="*/ 218661 h 327991"/>
              <a:gd name="connsiteX3" fmla="*/ 4343400 w 4343400"/>
              <a:gd name="connsiteY3" fmla="*/ 327991 h 327991"/>
              <a:gd name="connsiteX4" fmla="*/ 2941983 w 4343400"/>
              <a:gd name="connsiteY4" fmla="*/ 119269 h 327991"/>
              <a:gd name="connsiteX5" fmla="*/ 0 w 4343400"/>
              <a:gd name="connsiteY5" fmla="*/ 119269 h 327991"/>
              <a:gd name="connsiteX6" fmla="*/ 0 w 4343400"/>
              <a:gd name="connsiteY6" fmla="*/ 0 h 327991"/>
              <a:gd name="connsiteX0" fmla="*/ 0 w 4343400"/>
              <a:gd name="connsiteY0" fmla="*/ 0 h 327991"/>
              <a:gd name="connsiteX1" fmla="*/ 2941983 w 4343400"/>
              <a:gd name="connsiteY1" fmla="*/ 0 h 327991"/>
              <a:gd name="connsiteX2" fmla="*/ 4343400 w 4343400"/>
              <a:gd name="connsiteY2" fmla="*/ 218661 h 327991"/>
              <a:gd name="connsiteX3" fmla="*/ 4343400 w 4343400"/>
              <a:gd name="connsiteY3" fmla="*/ 327991 h 327991"/>
              <a:gd name="connsiteX4" fmla="*/ 2941983 w 4343400"/>
              <a:gd name="connsiteY4" fmla="*/ 119269 h 327991"/>
              <a:gd name="connsiteX5" fmla="*/ 158612 w 4343400"/>
              <a:gd name="connsiteY5" fmla="*/ 113708 h 327991"/>
              <a:gd name="connsiteX6" fmla="*/ 0 w 4343400"/>
              <a:gd name="connsiteY6" fmla="*/ 119269 h 327991"/>
              <a:gd name="connsiteX7" fmla="*/ 0 w 4343400"/>
              <a:gd name="connsiteY7" fmla="*/ 0 h 327991"/>
              <a:gd name="connsiteX0" fmla="*/ 1352550 w 5695950"/>
              <a:gd name="connsiteY0" fmla="*/ 0 h 327991"/>
              <a:gd name="connsiteX1" fmla="*/ 4294533 w 5695950"/>
              <a:gd name="connsiteY1" fmla="*/ 0 h 327991"/>
              <a:gd name="connsiteX2" fmla="*/ 5695950 w 5695950"/>
              <a:gd name="connsiteY2" fmla="*/ 218661 h 327991"/>
              <a:gd name="connsiteX3" fmla="*/ 5695950 w 5695950"/>
              <a:gd name="connsiteY3" fmla="*/ 327991 h 327991"/>
              <a:gd name="connsiteX4" fmla="*/ 4294533 w 5695950"/>
              <a:gd name="connsiteY4" fmla="*/ 119269 h 327991"/>
              <a:gd name="connsiteX5" fmla="*/ 1511162 w 5695950"/>
              <a:gd name="connsiteY5" fmla="*/ 113708 h 327991"/>
              <a:gd name="connsiteX6" fmla="*/ 0 w 5695950"/>
              <a:gd name="connsiteY6" fmla="*/ 319294 h 327991"/>
              <a:gd name="connsiteX7" fmla="*/ 1352550 w 5695950"/>
              <a:gd name="connsiteY7" fmla="*/ 0 h 327991"/>
              <a:gd name="connsiteX0" fmla="*/ 1352550 w 5695950"/>
              <a:gd name="connsiteY0" fmla="*/ 0 h 327991"/>
              <a:gd name="connsiteX1" fmla="*/ 4294533 w 5695950"/>
              <a:gd name="connsiteY1" fmla="*/ 0 h 327991"/>
              <a:gd name="connsiteX2" fmla="*/ 5695950 w 5695950"/>
              <a:gd name="connsiteY2" fmla="*/ 218661 h 327991"/>
              <a:gd name="connsiteX3" fmla="*/ 5695950 w 5695950"/>
              <a:gd name="connsiteY3" fmla="*/ 327991 h 327991"/>
              <a:gd name="connsiteX4" fmla="*/ 4294533 w 5695950"/>
              <a:gd name="connsiteY4" fmla="*/ 119269 h 327991"/>
              <a:gd name="connsiteX5" fmla="*/ 1511162 w 5695950"/>
              <a:gd name="connsiteY5" fmla="*/ 113708 h 327991"/>
              <a:gd name="connsiteX6" fmla="*/ 0 w 5695950"/>
              <a:gd name="connsiteY6" fmla="*/ 319294 h 327991"/>
              <a:gd name="connsiteX7" fmla="*/ 796787 w 5695950"/>
              <a:gd name="connsiteY7" fmla="*/ 127996 h 327991"/>
              <a:gd name="connsiteX8" fmla="*/ 1352550 w 5695950"/>
              <a:gd name="connsiteY8" fmla="*/ 0 h 327991"/>
              <a:gd name="connsiteX0" fmla="*/ 1432063 w 5775463"/>
              <a:gd name="connsiteY0" fmla="*/ 0 h 327991"/>
              <a:gd name="connsiteX1" fmla="*/ 4374046 w 5775463"/>
              <a:gd name="connsiteY1" fmla="*/ 0 h 327991"/>
              <a:gd name="connsiteX2" fmla="*/ 5775463 w 5775463"/>
              <a:gd name="connsiteY2" fmla="*/ 218661 h 327991"/>
              <a:gd name="connsiteX3" fmla="*/ 5775463 w 5775463"/>
              <a:gd name="connsiteY3" fmla="*/ 327991 h 327991"/>
              <a:gd name="connsiteX4" fmla="*/ 4374046 w 5775463"/>
              <a:gd name="connsiteY4" fmla="*/ 119269 h 327991"/>
              <a:gd name="connsiteX5" fmla="*/ 1590675 w 5775463"/>
              <a:gd name="connsiteY5" fmla="*/ 113708 h 327991"/>
              <a:gd name="connsiteX6" fmla="*/ 79513 w 5775463"/>
              <a:gd name="connsiteY6" fmla="*/ 319294 h 327991"/>
              <a:gd name="connsiteX7" fmla="*/ 0 w 5775463"/>
              <a:gd name="connsiteY7" fmla="*/ 256584 h 327991"/>
              <a:gd name="connsiteX8" fmla="*/ 1432063 w 5775463"/>
              <a:gd name="connsiteY8" fmla="*/ 0 h 327991"/>
              <a:gd name="connsiteX0" fmla="*/ 1432063 w 5775463"/>
              <a:gd name="connsiteY0" fmla="*/ 0 h 327991"/>
              <a:gd name="connsiteX1" fmla="*/ 4374046 w 5775463"/>
              <a:gd name="connsiteY1" fmla="*/ 0 h 327991"/>
              <a:gd name="connsiteX2" fmla="*/ 5775463 w 5775463"/>
              <a:gd name="connsiteY2" fmla="*/ 218661 h 327991"/>
              <a:gd name="connsiteX3" fmla="*/ 5775463 w 5775463"/>
              <a:gd name="connsiteY3" fmla="*/ 327991 h 327991"/>
              <a:gd name="connsiteX4" fmla="*/ 4374046 w 5775463"/>
              <a:gd name="connsiteY4" fmla="*/ 119269 h 327991"/>
              <a:gd name="connsiteX5" fmla="*/ 1428750 w 5775463"/>
              <a:gd name="connsiteY5" fmla="*/ 104183 h 327991"/>
              <a:gd name="connsiteX6" fmla="*/ 79513 w 5775463"/>
              <a:gd name="connsiteY6" fmla="*/ 319294 h 327991"/>
              <a:gd name="connsiteX7" fmla="*/ 0 w 5775463"/>
              <a:gd name="connsiteY7" fmla="*/ 256584 h 327991"/>
              <a:gd name="connsiteX8" fmla="*/ 1432063 w 5775463"/>
              <a:gd name="connsiteY8" fmla="*/ 0 h 327991"/>
              <a:gd name="connsiteX0" fmla="*/ 1432063 w 5775463"/>
              <a:gd name="connsiteY0" fmla="*/ 0 h 357394"/>
              <a:gd name="connsiteX1" fmla="*/ 4374046 w 5775463"/>
              <a:gd name="connsiteY1" fmla="*/ 0 h 357394"/>
              <a:gd name="connsiteX2" fmla="*/ 5775463 w 5775463"/>
              <a:gd name="connsiteY2" fmla="*/ 218661 h 357394"/>
              <a:gd name="connsiteX3" fmla="*/ 5775463 w 5775463"/>
              <a:gd name="connsiteY3" fmla="*/ 327991 h 357394"/>
              <a:gd name="connsiteX4" fmla="*/ 4374046 w 5775463"/>
              <a:gd name="connsiteY4" fmla="*/ 119269 h 357394"/>
              <a:gd name="connsiteX5" fmla="*/ 1428750 w 5775463"/>
              <a:gd name="connsiteY5" fmla="*/ 104183 h 357394"/>
              <a:gd name="connsiteX6" fmla="*/ 212863 w 5775463"/>
              <a:gd name="connsiteY6" fmla="*/ 357394 h 357394"/>
              <a:gd name="connsiteX7" fmla="*/ 0 w 5775463"/>
              <a:gd name="connsiteY7" fmla="*/ 256584 h 357394"/>
              <a:gd name="connsiteX8" fmla="*/ 1432063 w 5775463"/>
              <a:gd name="connsiteY8" fmla="*/ 0 h 357394"/>
              <a:gd name="connsiteX0" fmla="*/ 1451113 w 5794513"/>
              <a:gd name="connsiteY0" fmla="*/ 0 h 357394"/>
              <a:gd name="connsiteX1" fmla="*/ 4393096 w 5794513"/>
              <a:gd name="connsiteY1" fmla="*/ 0 h 357394"/>
              <a:gd name="connsiteX2" fmla="*/ 5794513 w 5794513"/>
              <a:gd name="connsiteY2" fmla="*/ 218661 h 357394"/>
              <a:gd name="connsiteX3" fmla="*/ 5794513 w 5794513"/>
              <a:gd name="connsiteY3" fmla="*/ 327991 h 357394"/>
              <a:gd name="connsiteX4" fmla="*/ 4393096 w 5794513"/>
              <a:gd name="connsiteY4" fmla="*/ 119269 h 357394"/>
              <a:gd name="connsiteX5" fmla="*/ 1447800 w 5794513"/>
              <a:gd name="connsiteY5" fmla="*/ 104183 h 357394"/>
              <a:gd name="connsiteX6" fmla="*/ 231913 w 5794513"/>
              <a:gd name="connsiteY6" fmla="*/ 357394 h 357394"/>
              <a:gd name="connsiteX7" fmla="*/ 0 w 5794513"/>
              <a:gd name="connsiteY7" fmla="*/ 237534 h 357394"/>
              <a:gd name="connsiteX8" fmla="*/ 1451113 w 5794513"/>
              <a:gd name="connsiteY8" fmla="*/ 0 h 357394"/>
              <a:gd name="connsiteX0" fmla="*/ 1451113 w 5794513"/>
              <a:gd name="connsiteY0" fmla="*/ 0 h 347869"/>
              <a:gd name="connsiteX1" fmla="*/ 4393096 w 5794513"/>
              <a:gd name="connsiteY1" fmla="*/ 0 h 347869"/>
              <a:gd name="connsiteX2" fmla="*/ 5794513 w 5794513"/>
              <a:gd name="connsiteY2" fmla="*/ 218661 h 347869"/>
              <a:gd name="connsiteX3" fmla="*/ 5794513 w 5794513"/>
              <a:gd name="connsiteY3" fmla="*/ 327991 h 347869"/>
              <a:gd name="connsiteX4" fmla="*/ 4393096 w 5794513"/>
              <a:gd name="connsiteY4" fmla="*/ 119269 h 347869"/>
              <a:gd name="connsiteX5" fmla="*/ 1447800 w 5794513"/>
              <a:gd name="connsiteY5" fmla="*/ 104183 h 347869"/>
              <a:gd name="connsiteX6" fmla="*/ 212863 w 5794513"/>
              <a:gd name="connsiteY6" fmla="*/ 347869 h 347869"/>
              <a:gd name="connsiteX7" fmla="*/ 0 w 5794513"/>
              <a:gd name="connsiteY7" fmla="*/ 237534 h 347869"/>
              <a:gd name="connsiteX8" fmla="*/ 1451113 w 5794513"/>
              <a:gd name="connsiteY8" fmla="*/ 0 h 347869"/>
              <a:gd name="connsiteX0" fmla="*/ 1451113 w 5794513"/>
              <a:gd name="connsiteY0" fmla="*/ 0 h 328819"/>
              <a:gd name="connsiteX1" fmla="*/ 4393096 w 5794513"/>
              <a:gd name="connsiteY1" fmla="*/ 0 h 328819"/>
              <a:gd name="connsiteX2" fmla="*/ 5794513 w 5794513"/>
              <a:gd name="connsiteY2" fmla="*/ 218661 h 328819"/>
              <a:gd name="connsiteX3" fmla="*/ 5794513 w 5794513"/>
              <a:gd name="connsiteY3" fmla="*/ 327991 h 328819"/>
              <a:gd name="connsiteX4" fmla="*/ 4393096 w 5794513"/>
              <a:gd name="connsiteY4" fmla="*/ 119269 h 328819"/>
              <a:gd name="connsiteX5" fmla="*/ 1447800 w 5794513"/>
              <a:gd name="connsiteY5" fmla="*/ 104183 h 328819"/>
              <a:gd name="connsiteX6" fmla="*/ 203338 w 5794513"/>
              <a:gd name="connsiteY6" fmla="*/ 328819 h 328819"/>
              <a:gd name="connsiteX7" fmla="*/ 0 w 5794513"/>
              <a:gd name="connsiteY7" fmla="*/ 237534 h 328819"/>
              <a:gd name="connsiteX8" fmla="*/ 1451113 w 5794513"/>
              <a:gd name="connsiteY8" fmla="*/ 0 h 328819"/>
              <a:gd name="connsiteX0" fmla="*/ 1451113 w 5794513"/>
              <a:gd name="connsiteY0" fmla="*/ 0 h 328819"/>
              <a:gd name="connsiteX1" fmla="*/ 4393096 w 5794513"/>
              <a:gd name="connsiteY1" fmla="*/ 0 h 328819"/>
              <a:gd name="connsiteX2" fmla="*/ 5794513 w 5794513"/>
              <a:gd name="connsiteY2" fmla="*/ 218661 h 328819"/>
              <a:gd name="connsiteX3" fmla="*/ 5284721 w 5794513"/>
              <a:gd name="connsiteY3" fmla="*/ 251173 h 328819"/>
              <a:gd name="connsiteX4" fmla="*/ 4393096 w 5794513"/>
              <a:gd name="connsiteY4" fmla="*/ 119269 h 328819"/>
              <a:gd name="connsiteX5" fmla="*/ 1447800 w 5794513"/>
              <a:gd name="connsiteY5" fmla="*/ 104183 h 328819"/>
              <a:gd name="connsiteX6" fmla="*/ 203338 w 5794513"/>
              <a:gd name="connsiteY6" fmla="*/ 328819 h 328819"/>
              <a:gd name="connsiteX7" fmla="*/ 0 w 5794513"/>
              <a:gd name="connsiteY7" fmla="*/ 237534 h 328819"/>
              <a:gd name="connsiteX8" fmla="*/ 1451113 w 5794513"/>
              <a:gd name="connsiteY8" fmla="*/ 0 h 328819"/>
              <a:gd name="connsiteX0" fmla="*/ 1451113 w 5284721"/>
              <a:gd name="connsiteY0" fmla="*/ 0 h 328819"/>
              <a:gd name="connsiteX1" fmla="*/ 4393096 w 5284721"/>
              <a:gd name="connsiteY1" fmla="*/ 0 h 328819"/>
              <a:gd name="connsiteX2" fmla="*/ 5284721 w 5284721"/>
              <a:gd name="connsiteY2" fmla="*/ 134859 h 328819"/>
              <a:gd name="connsiteX3" fmla="*/ 5284721 w 5284721"/>
              <a:gd name="connsiteY3" fmla="*/ 251173 h 328819"/>
              <a:gd name="connsiteX4" fmla="*/ 4393096 w 5284721"/>
              <a:gd name="connsiteY4" fmla="*/ 119269 h 328819"/>
              <a:gd name="connsiteX5" fmla="*/ 1447800 w 5284721"/>
              <a:gd name="connsiteY5" fmla="*/ 104183 h 328819"/>
              <a:gd name="connsiteX6" fmla="*/ 203338 w 5284721"/>
              <a:gd name="connsiteY6" fmla="*/ 328819 h 328819"/>
              <a:gd name="connsiteX7" fmla="*/ 0 w 5284721"/>
              <a:gd name="connsiteY7" fmla="*/ 237534 h 328819"/>
              <a:gd name="connsiteX8" fmla="*/ 1451113 w 5284721"/>
              <a:gd name="connsiteY8" fmla="*/ 0 h 32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4721" h="328819">
                <a:moveTo>
                  <a:pt x="1451113" y="0"/>
                </a:moveTo>
                <a:lnTo>
                  <a:pt x="4393096" y="0"/>
                </a:lnTo>
                <a:lnTo>
                  <a:pt x="5284721" y="134859"/>
                </a:lnTo>
                <a:lnTo>
                  <a:pt x="5284721" y="251173"/>
                </a:lnTo>
                <a:lnTo>
                  <a:pt x="4393096" y="119269"/>
                </a:lnTo>
                <a:lnTo>
                  <a:pt x="1447800" y="104183"/>
                </a:lnTo>
                <a:lnTo>
                  <a:pt x="203338" y="328819"/>
                </a:lnTo>
                <a:lnTo>
                  <a:pt x="0" y="237534"/>
                </a:lnTo>
                <a:lnTo>
                  <a:pt x="1451113" y="0"/>
                </a:ln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5464189" y="3344002"/>
            <a:ext cx="1211035" cy="551292"/>
          </a:xfrm>
          <a:custGeom>
            <a:avLst/>
            <a:gdLst>
              <a:gd name="connsiteX0" fmla="*/ 0 w 1331844"/>
              <a:gd name="connsiteY0" fmla="*/ 606287 h 606287"/>
              <a:gd name="connsiteX1" fmla="*/ 1331844 w 1331844"/>
              <a:gd name="connsiteY1" fmla="*/ 606287 h 606287"/>
              <a:gd name="connsiteX2" fmla="*/ 1331844 w 1331844"/>
              <a:gd name="connsiteY2" fmla="*/ 536713 h 606287"/>
              <a:gd name="connsiteX3" fmla="*/ 815009 w 1331844"/>
              <a:gd name="connsiteY3" fmla="*/ 536713 h 606287"/>
              <a:gd name="connsiteX4" fmla="*/ 815009 w 1331844"/>
              <a:gd name="connsiteY4" fmla="*/ 29817 h 606287"/>
              <a:gd name="connsiteX5" fmla="*/ 606287 w 1331844"/>
              <a:gd name="connsiteY5" fmla="*/ 0 h 606287"/>
              <a:gd name="connsiteX6" fmla="*/ 606287 w 1331844"/>
              <a:gd name="connsiteY6" fmla="*/ 536713 h 606287"/>
              <a:gd name="connsiteX7" fmla="*/ 19879 w 1331844"/>
              <a:gd name="connsiteY7" fmla="*/ 536713 h 606287"/>
              <a:gd name="connsiteX8" fmla="*/ 0 w 1331844"/>
              <a:gd name="connsiteY8" fmla="*/ 606287 h 606287"/>
              <a:gd name="connsiteX0" fmla="*/ 0 w 1331844"/>
              <a:gd name="connsiteY0" fmla="*/ 606287 h 606287"/>
              <a:gd name="connsiteX1" fmla="*/ 1331844 w 1331844"/>
              <a:gd name="connsiteY1" fmla="*/ 606287 h 606287"/>
              <a:gd name="connsiteX2" fmla="*/ 1331844 w 1331844"/>
              <a:gd name="connsiteY2" fmla="*/ 536713 h 606287"/>
              <a:gd name="connsiteX3" fmla="*/ 815009 w 1331844"/>
              <a:gd name="connsiteY3" fmla="*/ 536713 h 606287"/>
              <a:gd name="connsiteX4" fmla="*/ 815009 w 1331844"/>
              <a:gd name="connsiteY4" fmla="*/ 29817 h 606287"/>
              <a:gd name="connsiteX5" fmla="*/ 606287 w 1331844"/>
              <a:gd name="connsiteY5" fmla="*/ 0 h 606287"/>
              <a:gd name="connsiteX6" fmla="*/ 606287 w 1331844"/>
              <a:gd name="connsiteY6" fmla="*/ 536713 h 606287"/>
              <a:gd name="connsiteX7" fmla="*/ 10354 w 1331844"/>
              <a:gd name="connsiteY7" fmla="*/ 546238 h 606287"/>
              <a:gd name="connsiteX8" fmla="*/ 0 w 1331844"/>
              <a:gd name="connsiteY8" fmla="*/ 606287 h 606287"/>
              <a:gd name="connsiteX0" fmla="*/ 0 w 1331844"/>
              <a:gd name="connsiteY0" fmla="*/ 606287 h 606287"/>
              <a:gd name="connsiteX1" fmla="*/ 1331844 w 1331844"/>
              <a:gd name="connsiteY1" fmla="*/ 606287 h 606287"/>
              <a:gd name="connsiteX2" fmla="*/ 1331844 w 1331844"/>
              <a:gd name="connsiteY2" fmla="*/ 536713 h 606287"/>
              <a:gd name="connsiteX3" fmla="*/ 815009 w 1331844"/>
              <a:gd name="connsiteY3" fmla="*/ 536713 h 606287"/>
              <a:gd name="connsiteX4" fmla="*/ 815009 w 1331844"/>
              <a:gd name="connsiteY4" fmla="*/ 29817 h 606287"/>
              <a:gd name="connsiteX5" fmla="*/ 606287 w 1331844"/>
              <a:gd name="connsiteY5" fmla="*/ 0 h 606287"/>
              <a:gd name="connsiteX6" fmla="*/ 606287 w 1331844"/>
              <a:gd name="connsiteY6" fmla="*/ 536713 h 606287"/>
              <a:gd name="connsiteX7" fmla="*/ 5592 w 1331844"/>
              <a:gd name="connsiteY7" fmla="*/ 531951 h 606287"/>
              <a:gd name="connsiteX8" fmla="*/ 0 w 1331844"/>
              <a:gd name="connsiteY8" fmla="*/ 606287 h 60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1844" h="606287">
                <a:moveTo>
                  <a:pt x="0" y="606287"/>
                </a:moveTo>
                <a:lnTo>
                  <a:pt x="1331844" y="606287"/>
                </a:lnTo>
                <a:lnTo>
                  <a:pt x="1331844" y="536713"/>
                </a:lnTo>
                <a:lnTo>
                  <a:pt x="815009" y="536713"/>
                </a:lnTo>
                <a:lnTo>
                  <a:pt x="815009" y="29817"/>
                </a:lnTo>
                <a:lnTo>
                  <a:pt x="606287" y="0"/>
                </a:lnTo>
                <a:lnTo>
                  <a:pt x="606287" y="536713"/>
                </a:lnTo>
                <a:lnTo>
                  <a:pt x="5592" y="531951"/>
                </a:lnTo>
                <a:lnTo>
                  <a:pt x="0" y="606287"/>
                </a:lnTo>
                <a:close/>
              </a:path>
            </a:pathLst>
          </a:cu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6836393" y="3827700"/>
            <a:ext cx="546209" cy="67594"/>
          </a:xfrm>
          <a:prstGeom prst="rect">
            <a:avLst/>
          </a:pr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836393" y="3992260"/>
            <a:ext cx="546209" cy="66462"/>
          </a:xfrm>
          <a:prstGeom prst="rect">
            <a:avLst/>
          </a:pr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 25"/>
          <p:cNvSpPr/>
          <p:nvPr/>
        </p:nvSpPr>
        <p:spPr>
          <a:xfrm>
            <a:off x="5433876" y="3992259"/>
            <a:ext cx="571626" cy="69288"/>
          </a:xfrm>
          <a:custGeom>
            <a:avLst/>
            <a:gdLst>
              <a:gd name="connsiteX0" fmla="*/ 628650 w 628650"/>
              <a:gd name="connsiteY0" fmla="*/ 66675 h 76200"/>
              <a:gd name="connsiteX1" fmla="*/ 628650 w 628650"/>
              <a:gd name="connsiteY1" fmla="*/ 0 h 76200"/>
              <a:gd name="connsiteX2" fmla="*/ 14287 w 628650"/>
              <a:gd name="connsiteY2" fmla="*/ 0 h 76200"/>
              <a:gd name="connsiteX3" fmla="*/ 0 w 628650"/>
              <a:gd name="connsiteY3" fmla="*/ 76200 h 76200"/>
              <a:gd name="connsiteX4" fmla="*/ 628650 w 628650"/>
              <a:gd name="connsiteY4" fmla="*/ 66675 h 76200"/>
              <a:gd name="connsiteX0" fmla="*/ 623887 w 628650"/>
              <a:gd name="connsiteY0" fmla="*/ 76200 h 76200"/>
              <a:gd name="connsiteX1" fmla="*/ 628650 w 628650"/>
              <a:gd name="connsiteY1" fmla="*/ 0 h 76200"/>
              <a:gd name="connsiteX2" fmla="*/ 14287 w 628650"/>
              <a:gd name="connsiteY2" fmla="*/ 0 h 76200"/>
              <a:gd name="connsiteX3" fmla="*/ 0 w 628650"/>
              <a:gd name="connsiteY3" fmla="*/ 76200 h 76200"/>
              <a:gd name="connsiteX4" fmla="*/ 623887 w 628650"/>
              <a:gd name="connsiteY4" fmla="*/ 76200 h 76200"/>
              <a:gd name="connsiteX0" fmla="*/ 623887 w 628650"/>
              <a:gd name="connsiteY0" fmla="*/ 76200 h 76200"/>
              <a:gd name="connsiteX1" fmla="*/ 628650 w 628650"/>
              <a:gd name="connsiteY1" fmla="*/ 0 h 76200"/>
              <a:gd name="connsiteX2" fmla="*/ 14287 w 628650"/>
              <a:gd name="connsiteY2" fmla="*/ 0 h 76200"/>
              <a:gd name="connsiteX3" fmla="*/ 0 w 628650"/>
              <a:gd name="connsiteY3" fmla="*/ 76200 h 76200"/>
              <a:gd name="connsiteX4" fmla="*/ 623887 w 628650"/>
              <a:gd name="connsiteY4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650" h="76200">
                <a:moveTo>
                  <a:pt x="623887" y="76200"/>
                </a:moveTo>
                <a:lnTo>
                  <a:pt x="628650" y="0"/>
                </a:lnTo>
                <a:lnTo>
                  <a:pt x="14287" y="0"/>
                </a:lnTo>
                <a:lnTo>
                  <a:pt x="0" y="76200"/>
                </a:lnTo>
                <a:lnTo>
                  <a:pt x="623887" y="76200"/>
                </a:lnTo>
                <a:close/>
              </a:path>
            </a:pathLst>
          </a:cu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6009889" y="3990445"/>
            <a:ext cx="662567" cy="560622"/>
          </a:xfrm>
          <a:prstGeom prst="rect">
            <a:avLst/>
          </a:prstGeom>
          <a:solidFill>
            <a:srgbClr val="85DB93">
              <a:alpha val="8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/>
          <p:cNvSpPr/>
          <p:nvPr/>
        </p:nvSpPr>
        <p:spPr>
          <a:xfrm>
            <a:off x="5150281" y="4879181"/>
            <a:ext cx="1499799" cy="778813"/>
          </a:xfrm>
          <a:custGeom>
            <a:avLst/>
            <a:gdLst>
              <a:gd name="connsiteX0" fmla="*/ 0 w 1615156"/>
              <a:gd name="connsiteY0" fmla="*/ 487111 h 752030"/>
              <a:gd name="connsiteX1" fmla="*/ 51275 w 1615156"/>
              <a:gd name="connsiteY1" fmla="*/ 128187 h 752030"/>
              <a:gd name="connsiteX2" fmla="*/ 51275 w 1615156"/>
              <a:gd name="connsiteY2" fmla="*/ 128187 h 752030"/>
              <a:gd name="connsiteX3" fmla="*/ 111096 w 1615156"/>
              <a:gd name="connsiteY3" fmla="*/ 42729 h 752030"/>
              <a:gd name="connsiteX4" fmla="*/ 170916 w 1615156"/>
              <a:gd name="connsiteY4" fmla="*/ 8546 h 752030"/>
              <a:gd name="connsiteX5" fmla="*/ 247828 w 1615156"/>
              <a:gd name="connsiteY5" fmla="*/ 0 h 752030"/>
              <a:gd name="connsiteX6" fmla="*/ 1615156 w 1615156"/>
              <a:gd name="connsiteY6" fmla="*/ 8546 h 752030"/>
              <a:gd name="connsiteX7" fmla="*/ 1606610 w 1615156"/>
              <a:gd name="connsiteY7" fmla="*/ 752030 h 752030"/>
              <a:gd name="connsiteX8" fmla="*/ 153825 w 1615156"/>
              <a:gd name="connsiteY8" fmla="*/ 675118 h 752030"/>
              <a:gd name="connsiteX9" fmla="*/ 68367 w 1615156"/>
              <a:gd name="connsiteY9" fmla="*/ 623843 h 752030"/>
              <a:gd name="connsiteX10" fmla="*/ 34184 w 1615156"/>
              <a:gd name="connsiteY10" fmla="*/ 581114 h 752030"/>
              <a:gd name="connsiteX11" fmla="*/ 0 w 1615156"/>
              <a:gd name="connsiteY11" fmla="*/ 555477 h 752030"/>
              <a:gd name="connsiteX12" fmla="*/ 0 w 1615156"/>
              <a:gd name="connsiteY12" fmla="*/ 487111 h 75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5156" h="752030">
                <a:moveTo>
                  <a:pt x="0" y="487111"/>
                </a:moveTo>
                <a:lnTo>
                  <a:pt x="51275" y="128187"/>
                </a:lnTo>
                <a:lnTo>
                  <a:pt x="51275" y="128187"/>
                </a:lnTo>
                <a:lnTo>
                  <a:pt x="111096" y="42729"/>
                </a:lnTo>
                <a:lnTo>
                  <a:pt x="170916" y="8546"/>
                </a:lnTo>
                <a:lnTo>
                  <a:pt x="247828" y="0"/>
                </a:lnTo>
                <a:lnTo>
                  <a:pt x="1615156" y="8546"/>
                </a:lnTo>
                <a:cubicBezTo>
                  <a:pt x="1612307" y="256374"/>
                  <a:pt x="1609459" y="504202"/>
                  <a:pt x="1606610" y="752030"/>
                </a:cubicBezTo>
                <a:lnTo>
                  <a:pt x="153825" y="675118"/>
                </a:lnTo>
                <a:lnTo>
                  <a:pt x="68367" y="623843"/>
                </a:lnTo>
                <a:lnTo>
                  <a:pt x="34184" y="581114"/>
                </a:lnTo>
                <a:lnTo>
                  <a:pt x="0" y="555477"/>
                </a:lnTo>
                <a:lnTo>
                  <a:pt x="0" y="487111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34"/>
          <p:cNvSpPr/>
          <p:nvPr/>
        </p:nvSpPr>
        <p:spPr>
          <a:xfrm>
            <a:off x="6819839" y="4924854"/>
            <a:ext cx="699356" cy="839227"/>
          </a:xfrm>
          <a:custGeom>
            <a:avLst/>
            <a:gdLst>
              <a:gd name="connsiteX0" fmla="*/ 17092 w 769122"/>
              <a:gd name="connsiteY0" fmla="*/ 880217 h 922946"/>
              <a:gd name="connsiteX1" fmla="*/ 0 w 769122"/>
              <a:gd name="connsiteY1" fmla="*/ 0 h 922946"/>
              <a:gd name="connsiteX2" fmla="*/ 564022 w 769122"/>
              <a:gd name="connsiteY2" fmla="*/ 8546 h 922946"/>
              <a:gd name="connsiteX3" fmla="*/ 589660 w 769122"/>
              <a:gd name="connsiteY3" fmla="*/ 42729 h 922946"/>
              <a:gd name="connsiteX4" fmla="*/ 632389 w 769122"/>
              <a:gd name="connsiteY4" fmla="*/ 68367 h 922946"/>
              <a:gd name="connsiteX5" fmla="*/ 692209 w 769122"/>
              <a:gd name="connsiteY5" fmla="*/ 162370 h 922946"/>
              <a:gd name="connsiteX6" fmla="*/ 769122 w 769122"/>
              <a:gd name="connsiteY6" fmla="*/ 922946 h 922946"/>
              <a:gd name="connsiteX7" fmla="*/ 17092 w 769122"/>
              <a:gd name="connsiteY7" fmla="*/ 880217 h 9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122" h="922946">
                <a:moveTo>
                  <a:pt x="17092" y="880217"/>
                </a:moveTo>
                <a:lnTo>
                  <a:pt x="0" y="0"/>
                </a:lnTo>
                <a:lnTo>
                  <a:pt x="564022" y="8546"/>
                </a:lnTo>
                <a:lnTo>
                  <a:pt x="589660" y="42729"/>
                </a:lnTo>
                <a:lnTo>
                  <a:pt x="632389" y="68367"/>
                </a:lnTo>
                <a:lnTo>
                  <a:pt x="692209" y="162370"/>
                </a:lnTo>
                <a:lnTo>
                  <a:pt x="769122" y="922946"/>
                </a:lnTo>
                <a:lnTo>
                  <a:pt x="17092" y="880217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/>
        </p:nvSpPr>
        <p:spPr>
          <a:xfrm>
            <a:off x="4384133" y="4040374"/>
            <a:ext cx="447707" cy="621308"/>
          </a:xfrm>
          <a:custGeom>
            <a:avLst/>
            <a:gdLst>
              <a:gd name="connsiteX0" fmla="*/ 0 w 492369"/>
              <a:gd name="connsiteY0" fmla="*/ 50241 h 683288"/>
              <a:gd name="connsiteX1" fmla="*/ 492369 w 492369"/>
              <a:gd name="connsiteY1" fmla="*/ 0 h 683288"/>
              <a:gd name="connsiteX2" fmla="*/ 381837 w 492369"/>
              <a:gd name="connsiteY2" fmla="*/ 663191 h 683288"/>
              <a:gd name="connsiteX3" fmla="*/ 241161 w 492369"/>
              <a:gd name="connsiteY3" fmla="*/ 683288 h 683288"/>
              <a:gd name="connsiteX4" fmla="*/ 30145 w 492369"/>
              <a:gd name="connsiteY4" fmla="*/ 633046 h 683288"/>
              <a:gd name="connsiteX5" fmla="*/ 0 w 492369"/>
              <a:gd name="connsiteY5" fmla="*/ 50241 h 68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369" h="683288">
                <a:moveTo>
                  <a:pt x="0" y="50241"/>
                </a:moveTo>
                <a:lnTo>
                  <a:pt x="492369" y="0"/>
                </a:lnTo>
                <a:lnTo>
                  <a:pt x="381837" y="663191"/>
                </a:lnTo>
                <a:lnTo>
                  <a:pt x="241161" y="683288"/>
                </a:lnTo>
                <a:lnTo>
                  <a:pt x="30145" y="633046"/>
                </a:lnTo>
                <a:lnTo>
                  <a:pt x="0" y="50241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 39"/>
          <p:cNvSpPr/>
          <p:nvPr/>
        </p:nvSpPr>
        <p:spPr>
          <a:xfrm>
            <a:off x="4082615" y="3263738"/>
            <a:ext cx="840594" cy="712677"/>
          </a:xfrm>
          <a:custGeom>
            <a:avLst/>
            <a:gdLst>
              <a:gd name="connsiteX0" fmla="*/ 633047 w 924449"/>
              <a:gd name="connsiteY0" fmla="*/ 0 h 773723"/>
              <a:gd name="connsiteX1" fmla="*/ 854110 w 924449"/>
              <a:gd name="connsiteY1" fmla="*/ 20097 h 773723"/>
              <a:gd name="connsiteX2" fmla="*/ 924449 w 924449"/>
              <a:gd name="connsiteY2" fmla="*/ 70339 h 773723"/>
              <a:gd name="connsiteX3" fmla="*/ 834014 w 924449"/>
              <a:gd name="connsiteY3" fmla="*/ 653143 h 773723"/>
              <a:gd name="connsiteX4" fmla="*/ 0 w 924449"/>
              <a:gd name="connsiteY4" fmla="*/ 773723 h 773723"/>
              <a:gd name="connsiteX5" fmla="*/ 10049 w 924449"/>
              <a:gd name="connsiteY5" fmla="*/ 452176 h 773723"/>
              <a:gd name="connsiteX6" fmla="*/ 602902 w 924449"/>
              <a:gd name="connsiteY6" fmla="*/ 452176 h 773723"/>
              <a:gd name="connsiteX7" fmla="*/ 633047 w 924449"/>
              <a:gd name="connsiteY7" fmla="*/ 0 h 773723"/>
              <a:gd name="connsiteX0" fmla="*/ 602902 w 924449"/>
              <a:gd name="connsiteY0" fmla="*/ 0 h 783771"/>
              <a:gd name="connsiteX1" fmla="*/ 854110 w 924449"/>
              <a:gd name="connsiteY1" fmla="*/ 30145 h 783771"/>
              <a:gd name="connsiteX2" fmla="*/ 924449 w 924449"/>
              <a:gd name="connsiteY2" fmla="*/ 80387 h 783771"/>
              <a:gd name="connsiteX3" fmla="*/ 834014 w 924449"/>
              <a:gd name="connsiteY3" fmla="*/ 663191 h 783771"/>
              <a:gd name="connsiteX4" fmla="*/ 0 w 924449"/>
              <a:gd name="connsiteY4" fmla="*/ 783771 h 783771"/>
              <a:gd name="connsiteX5" fmla="*/ 10049 w 924449"/>
              <a:gd name="connsiteY5" fmla="*/ 462224 h 783771"/>
              <a:gd name="connsiteX6" fmla="*/ 602902 w 924449"/>
              <a:gd name="connsiteY6" fmla="*/ 462224 h 783771"/>
              <a:gd name="connsiteX7" fmla="*/ 602902 w 924449"/>
              <a:gd name="connsiteY7" fmla="*/ 0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4449" h="783771">
                <a:moveTo>
                  <a:pt x="602902" y="0"/>
                </a:moveTo>
                <a:lnTo>
                  <a:pt x="854110" y="30145"/>
                </a:lnTo>
                <a:lnTo>
                  <a:pt x="924449" y="80387"/>
                </a:lnTo>
                <a:lnTo>
                  <a:pt x="834014" y="663191"/>
                </a:lnTo>
                <a:lnTo>
                  <a:pt x="0" y="783771"/>
                </a:lnTo>
                <a:lnTo>
                  <a:pt x="10049" y="462224"/>
                </a:lnTo>
                <a:lnTo>
                  <a:pt x="602902" y="462224"/>
                </a:lnTo>
                <a:lnTo>
                  <a:pt x="602902" y="0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eform 40"/>
          <p:cNvSpPr/>
          <p:nvPr/>
        </p:nvSpPr>
        <p:spPr>
          <a:xfrm>
            <a:off x="3644045" y="3684035"/>
            <a:ext cx="456844" cy="440236"/>
          </a:xfrm>
          <a:custGeom>
            <a:avLst/>
            <a:gdLst>
              <a:gd name="connsiteX0" fmla="*/ 502417 w 502417"/>
              <a:gd name="connsiteY0" fmla="*/ 0 h 442127"/>
              <a:gd name="connsiteX1" fmla="*/ 502417 w 502417"/>
              <a:gd name="connsiteY1" fmla="*/ 351692 h 442127"/>
              <a:gd name="connsiteX2" fmla="*/ 10048 w 502417"/>
              <a:gd name="connsiteY2" fmla="*/ 442127 h 442127"/>
              <a:gd name="connsiteX3" fmla="*/ 0 w 502417"/>
              <a:gd name="connsiteY3" fmla="*/ 0 h 442127"/>
              <a:gd name="connsiteX4" fmla="*/ 502417 w 502417"/>
              <a:gd name="connsiteY4" fmla="*/ 0 h 44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417" h="442127">
                <a:moveTo>
                  <a:pt x="502417" y="0"/>
                </a:moveTo>
                <a:lnTo>
                  <a:pt x="502417" y="351692"/>
                </a:lnTo>
                <a:lnTo>
                  <a:pt x="10048" y="442127"/>
                </a:lnTo>
                <a:lnTo>
                  <a:pt x="0" y="0"/>
                </a:lnTo>
                <a:lnTo>
                  <a:pt x="502417" y="0"/>
                </a:lnTo>
                <a:close/>
              </a:path>
            </a:pathLst>
          </a:custGeom>
          <a:solidFill>
            <a:srgbClr val="85DB93">
              <a:alpha val="8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41"/>
          <p:cNvSpPr/>
          <p:nvPr/>
        </p:nvSpPr>
        <p:spPr>
          <a:xfrm>
            <a:off x="6841955" y="4040374"/>
            <a:ext cx="557350" cy="511665"/>
          </a:xfrm>
          <a:custGeom>
            <a:avLst/>
            <a:gdLst>
              <a:gd name="connsiteX0" fmla="*/ 0 w 612949"/>
              <a:gd name="connsiteY0" fmla="*/ 0 h 562707"/>
              <a:gd name="connsiteX1" fmla="*/ 0 w 612949"/>
              <a:gd name="connsiteY1" fmla="*/ 562707 h 562707"/>
              <a:gd name="connsiteX2" fmla="*/ 482321 w 612949"/>
              <a:gd name="connsiteY2" fmla="*/ 562707 h 562707"/>
              <a:gd name="connsiteX3" fmla="*/ 552659 w 612949"/>
              <a:gd name="connsiteY3" fmla="*/ 522514 h 562707"/>
              <a:gd name="connsiteX4" fmla="*/ 612949 w 612949"/>
              <a:gd name="connsiteY4" fmla="*/ 442127 h 562707"/>
              <a:gd name="connsiteX5" fmla="*/ 612949 w 612949"/>
              <a:gd name="connsiteY5" fmla="*/ 50241 h 562707"/>
              <a:gd name="connsiteX6" fmla="*/ 0 w 612949"/>
              <a:gd name="connsiteY6" fmla="*/ 0 h 56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949" h="562707">
                <a:moveTo>
                  <a:pt x="0" y="0"/>
                </a:moveTo>
                <a:lnTo>
                  <a:pt x="0" y="562707"/>
                </a:lnTo>
                <a:lnTo>
                  <a:pt x="482321" y="562707"/>
                </a:lnTo>
                <a:lnTo>
                  <a:pt x="552659" y="522514"/>
                </a:lnTo>
                <a:lnTo>
                  <a:pt x="612949" y="442127"/>
                </a:lnTo>
                <a:lnTo>
                  <a:pt x="612949" y="50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2" t="8557" r="26825" b="188"/>
          <a:stretch/>
        </p:blipFill>
        <p:spPr>
          <a:xfrm>
            <a:off x="601984" y="2239347"/>
            <a:ext cx="2775699" cy="3738046"/>
          </a:xfrm>
          <a:prstGeom prst="rect">
            <a:avLst/>
          </a:prstGeom>
        </p:spPr>
      </p:pic>
      <p:sp>
        <p:nvSpPr>
          <p:cNvPr id="36" name="Freeform 35"/>
          <p:cNvSpPr/>
          <p:nvPr/>
        </p:nvSpPr>
        <p:spPr>
          <a:xfrm>
            <a:off x="3634908" y="1984574"/>
            <a:ext cx="4550169" cy="3992819"/>
          </a:xfrm>
          <a:custGeom>
            <a:avLst/>
            <a:gdLst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87156 w 5004079"/>
              <a:gd name="connsiteY15" fmla="*/ 1326383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215851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04079" h="4391130">
                <a:moveTo>
                  <a:pt x="5004079" y="0"/>
                </a:moveTo>
                <a:lnTo>
                  <a:pt x="4602145" y="1668027"/>
                </a:lnTo>
                <a:lnTo>
                  <a:pt x="4561952" y="3205425"/>
                </a:lnTo>
                <a:lnTo>
                  <a:pt x="3326004" y="3195376"/>
                </a:lnTo>
                <a:lnTo>
                  <a:pt x="3336053" y="4039438"/>
                </a:lnTo>
                <a:lnTo>
                  <a:pt x="2019719" y="3979148"/>
                </a:lnTo>
                <a:lnTo>
                  <a:pt x="1637881" y="4079631"/>
                </a:lnTo>
                <a:lnTo>
                  <a:pt x="1597688" y="4391130"/>
                </a:lnTo>
                <a:lnTo>
                  <a:pt x="1135464" y="4360985"/>
                </a:lnTo>
                <a:lnTo>
                  <a:pt x="1024932" y="2954216"/>
                </a:lnTo>
                <a:lnTo>
                  <a:pt x="813916" y="2914022"/>
                </a:lnTo>
                <a:lnTo>
                  <a:pt x="803868" y="2421653"/>
                </a:lnTo>
                <a:lnTo>
                  <a:pt x="0" y="2431702"/>
                </a:lnTo>
                <a:lnTo>
                  <a:pt x="20097" y="1215851"/>
                </a:lnTo>
                <a:lnTo>
                  <a:pt x="140677" y="1135464"/>
                </a:lnTo>
                <a:lnTo>
                  <a:pt x="1477108" y="1215851"/>
                </a:lnTo>
                <a:lnTo>
                  <a:pt x="1527349" y="592853"/>
                </a:lnTo>
                <a:lnTo>
                  <a:pt x="1537398" y="30146"/>
                </a:lnTo>
              </a:path>
            </a:pathLst>
          </a:custGeom>
          <a:noFill/>
          <a:ln w="50800">
            <a:solidFill>
              <a:srgbClr val="2E6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5670165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63726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70965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5636828" y="4110038"/>
            <a:ext cx="154372" cy="258235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reeform 47"/>
          <p:cNvSpPr/>
          <p:nvPr/>
        </p:nvSpPr>
        <p:spPr>
          <a:xfrm>
            <a:off x="4081463" y="3295650"/>
            <a:ext cx="561975" cy="257175"/>
          </a:xfrm>
          <a:custGeom>
            <a:avLst/>
            <a:gdLst>
              <a:gd name="connsiteX0" fmla="*/ 235743 w 561975"/>
              <a:gd name="connsiteY0" fmla="*/ 0 h 257175"/>
              <a:gd name="connsiteX1" fmla="*/ 561975 w 561975"/>
              <a:gd name="connsiteY1" fmla="*/ 26194 h 257175"/>
              <a:gd name="connsiteX2" fmla="*/ 561975 w 561975"/>
              <a:gd name="connsiteY2" fmla="*/ 159544 h 257175"/>
              <a:gd name="connsiteX3" fmla="*/ 357187 w 561975"/>
              <a:gd name="connsiteY3" fmla="*/ 159544 h 257175"/>
              <a:gd name="connsiteX4" fmla="*/ 357187 w 561975"/>
              <a:gd name="connsiteY4" fmla="*/ 257175 h 257175"/>
              <a:gd name="connsiteX5" fmla="*/ 14287 w 561975"/>
              <a:gd name="connsiteY5" fmla="*/ 257175 h 257175"/>
              <a:gd name="connsiteX6" fmla="*/ 9525 w 561975"/>
              <a:gd name="connsiteY6" fmla="*/ 235744 h 257175"/>
              <a:gd name="connsiteX7" fmla="*/ 0 w 561975"/>
              <a:gd name="connsiteY7" fmla="*/ 192881 h 257175"/>
              <a:gd name="connsiteX8" fmla="*/ 0 w 561975"/>
              <a:gd name="connsiteY8" fmla="*/ 135731 h 257175"/>
              <a:gd name="connsiteX9" fmla="*/ 233362 w 561975"/>
              <a:gd name="connsiteY9" fmla="*/ 147638 h 257175"/>
              <a:gd name="connsiteX10" fmla="*/ 235743 w 561975"/>
              <a:gd name="connsiteY10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257175">
                <a:moveTo>
                  <a:pt x="235743" y="0"/>
                </a:moveTo>
                <a:lnTo>
                  <a:pt x="561975" y="26194"/>
                </a:lnTo>
                <a:lnTo>
                  <a:pt x="561975" y="159544"/>
                </a:lnTo>
                <a:lnTo>
                  <a:pt x="357187" y="159544"/>
                </a:lnTo>
                <a:lnTo>
                  <a:pt x="357187" y="257175"/>
                </a:lnTo>
                <a:lnTo>
                  <a:pt x="14287" y="257175"/>
                </a:lnTo>
                <a:cubicBezTo>
                  <a:pt x="12700" y="250031"/>
                  <a:pt x="10960" y="242920"/>
                  <a:pt x="9525" y="235744"/>
                </a:cubicBezTo>
                <a:cubicBezTo>
                  <a:pt x="1224" y="194240"/>
                  <a:pt x="8273" y="209430"/>
                  <a:pt x="0" y="192881"/>
                </a:cubicBezTo>
                <a:lnTo>
                  <a:pt x="0" y="135731"/>
                </a:lnTo>
                <a:lnTo>
                  <a:pt x="233362" y="147638"/>
                </a:lnTo>
                <a:cubicBezTo>
                  <a:pt x="234156" y="98425"/>
                  <a:pt x="234949" y="49213"/>
                  <a:pt x="235743" y="0"/>
                </a:cubicBezTo>
                <a:close/>
              </a:path>
            </a:pathLst>
          </a:cu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eform 27"/>
          <p:cNvSpPr/>
          <p:nvPr/>
        </p:nvSpPr>
        <p:spPr>
          <a:xfrm>
            <a:off x="6845620" y="3429293"/>
            <a:ext cx="532651" cy="398406"/>
          </a:xfrm>
          <a:custGeom>
            <a:avLst/>
            <a:gdLst>
              <a:gd name="connsiteX0" fmla="*/ 0 w 585787"/>
              <a:gd name="connsiteY0" fmla="*/ 0 h 438150"/>
              <a:gd name="connsiteX1" fmla="*/ 433387 w 585787"/>
              <a:gd name="connsiteY1" fmla="*/ 47625 h 438150"/>
              <a:gd name="connsiteX2" fmla="*/ 509587 w 585787"/>
              <a:gd name="connsiteY2" fmla="*/ 66675 h 438150"/>
              <a:gd name="connsiteX3" fmla="*/ 552450 w 585787"/>
              <a:gd name="connsiteY3" fmla="*/ 95250 h 438150"/>
              <a:gd name="connsiteX4" fmla="*/ 576262 w 585787"/>
              <a:gd name="connsiteY4" fmla="*/ 128587 h 438150"/>
              <a:gd name="connsiteX5" fmla="*/ 585787 w 585787"/>
              <a:gd name="connsiteY5" fmla="*/ 190500 h 438150"/>
              <a:gd name="connsiteX6" fmla="*/ 585787 w 585787"/>
              <a:gd name="connsiteY6" fmla="*/ 438150 h 438150"/>
              <a:gd name="connsiteX7" fmla="*/ 4762 w 585787"/>
              <a:gd name="connsiteY7" fmla="*/ 438150 h 438150"/>
              <a:gd name="connsiteX8" fmla="*/ 0 w 585787"/>
              <a:gd name="connsiteY8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787" h="438150">
                <a:moveTo>
                  <a:pt x="0" y="0"/>
                </a:moveTo>
                <a:lnTo>
                  <a:pt x="433387" y="47625"/>
                </a:lnTo>
                <a:lnTo>
                  <a:pt x="509587" y="66675"/>
                </a:lnTo>
                <a:lnTo>
                  <a:pt x="552450" y="95250"/>
                </a:lnTo>
                <a:lnTo>
                  <a:pt x="576262" y="128587"/>
                </a:lnTo>
                <a:lnTo>
                  <a:pt x="585787" y="190500"/>
                </a:lnTo>
                <a:lnTo>
                  <a:pt x="585787" y="438150"/>
                </a:lnTo>
                <a:lnTo>
                  <a:pt x="4762" y="438150"/>
                </a:lnTo>
                <a:cubicBezTo>
                  <a:pt x="3175" y="292100"/>
                  <a:pt x="1587" y="146050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 28"/>
          <p:cNvSpPr/>
          <p:nvPr/>
        </p:nvSpPr>
        <p:spPr>
          <a:xfrm>
            <a:off x="6187383" y="3368666"/>
            <a:ext cx="480685" cy="463363"/>
          </a:xfrm>
          <a:custGeom>
            <a:avLst/>
            <a:gdLst>
              <a:gd name="connsiteX0" fmla="*/ 0 w 528637"/>
              <a:gd name="connsiteY0" fmla="*/ 0 h 509587"/>
              <a:gd name="connsiteX1" fmla="*/ 528637 w 528637"/>
              <a:gd name="connsiteY1" fmla="*/ 47625 h 509587"/>
              <a:gd name="connsiteX2" fmla="*/ 528637 w 528637"/>
              <a:gd name="connsiteY2" fmla="*/ 509587 h 509587"/>
              <a:gd name="connsiteX3" fmla="*/ 4762 w 528637"/>
              <a:gd name="connsiteY3" fmla="*/ 509587 h 509587"/>
              <a:gd name="connsiteX4" fmla="*/ 0 w 528637"/>
              <a:gd name="connsiteY4" fmla="*/ 0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637" h="509587">
                <a:moveTo>
                  <a:pt x="0" y="0"/>
                </a:moveTo>
                <a:lnTo>
                  <a:pt x="528637" y="47625"/>
                </a:lnTo>
                <a:lnTo>
                  <a:pt x="528637" y="509587"/>
                </a:lnTo>
                <a:lnTo>
                  <a:pt x="4762" y="509587"/>
                </a:lnTo>
                <a:cubicBezTo>
                  <a:pt x="3175" y="339725"/>
                  <a:pt x="1587" y="169862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reeform 31"/>
          <p:cNvSpPr/>
          <p:nvPr/>
        </p:nvSpPr>
        <p:spPr>
          <a:xfrm>
            <a:off x="5472850" y="3321030"/>
            <a:ext cx="536982" cy="506669"/>
          </a:xfrm>
          <a:custGeom>
            <a:avLst/>
            <a:gdLst>
              <a:gd name="connsiteX0" fmla="*/ 590550 w 590550"/>
              <a:gd name="connsiteY0" fmla="*/ 33338 h 557213"/>
              <a:gd name="connsiteX1" fmla="*/ 590550 w 590550"/>
              <a:gd name="connsiteY1" fmla="*/ 557213 h 557213"/>
              <a:gd name="connsiteX2" fmla="*/ 0 w 590550"/>
              <a:gd name="connsiteY2" fmla="*/ 557213 h 557213"/>
              <a:gd name="connsiteX3" fmla="*/ 57150 w 590550"/>
              <a:gd name="connsiteY3" fmla="*/ 90488 h 557213"/>
              <a:gd name="connsiteX4" fmla="*/ 90488 w 590550"/>
              <a:gd name="connsiteY4" fmla="*/ 42863 h 557213"/>
              <a:gd name="connsiteX5" fmla="*/ 133350 w 590550"/>
              <a:gd name="connsiteY5" fmla="*/ 4763 h 557213"/>
              <a:gd name="connsiteX6" fmla="*/ 204788 w 590550"/>
              <a:gd name="connsiteY6" fmla="*/ 0 h 557213"/>
              <a:gd name="connsiteX7" fmla="*/ 590550 w 590550"/>
              <a:gd name="connsiteY7" fmla="*/ 33338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50" h="557213">
                <a:moveTo>
                  <a:pt x="590550" y="33338"/>
                </a:moveTo>
                <a:lnTo>
                  <a:pt x="590550" y="557213"/>
                </a:lnTo>
                <a:lnTo>
                  <a:pt x="0" y="557213"/>
                </a:lnTo>
                <a:lnTo>
                  <a:pt x="57150" y="90488"/>
                </a:lnTo>
                <a:lnTo>
                  <a:pt x="90488" y="42863"/>
                </a:lnTo>
                <a:lnTo>
                  <a:pt x="133350" y="4763"/>
                </a:lnTo>
                <a:lnTo>
                  <a:pt x="204788" y="0"/>
                </a:lnTo>
                <a:lnTo>
                  <a:pt x="590550" y="33338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/>
          <p:cNvSpPr/>
          <p:nvPr/>
        </p:nvSpPr>
        <p:spPr>
          <a:xfrm>
            <a:off x="5403562" y="4065877"/>
            <a:ext cx="601940" cy="472025"/>
          </a:xfrm>
          <a:custGeom>
            <a:avLst/>
            <a:gdLst>
              <a:gd name="connsiteX0" fmla="*/ 661988 w 661988"/>
              <a:gd name="connsiteY0" fmla="*/ 0 h 519113"/>
              <a:gd name="connsiteX1" fmla="*/ 661988 w 661988"/>
              <a:gd name="connsiteY1" fmla="*/ 519113 h 519113"/>
              <a:gd name="connsiteX2" fmla="*/ 133350 w 661988"/>
              <a:gd name="connsiteY2" fmla="*/ 519113 h 519113"/>
              <a:gd name="connsiteX3" fmla="*/ 80963 w 661988"/>
              <a:gd name="connsiteY3" fmla="*/ 514350 h 519113"/>
              <a:gd name="connsiteX4" fmla="*/ 42863 w 661988"/>
              <a:gd name="connsiteY4" fmla="*/ 495300 h 519113"/>
              <a:gd name="connsiteX5" fmla="*/ 19050 w 661988"/>
              <a:gd name="connsiteY5" fmla="*/ 457200 h 519113"/>
              <a:gd name="connsiteX6" fmla="*/ 0 w 661988"/>
              <a:gd name="connsiteY6" fmla="*/ 433388 h 519113"/>
              <a:gd name="connsiteX7" fmla="*/ 0 w 661988"/>
              <a:gd name="connsiteY7" fmla="*/ 385763 h 519113"/>
              <a:gd name="connsiteX8" fmla="*/ 42863 w 661988"/>
              <a:gd name="connsiteY8" fmla="*/ 0 h 519113"/>
              <a:gd name="connsiteX9" fmla="*/ 661988 w 661988"/>
              <a:gd name="connsiteY9" fmla="*/ 0 h 51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988" h="519113">
                <a:moveTo>
                  <a:pt x="661988" y="0"/>
                </a:moveTo>
                <a:lnTo>
                  <a:pt x="661988" y="519113"/>
                </a:lnTo>
                <a:lnTo>
                  <a:pt x="133350" y="519113"/>
                </a:lnTo>
                <a:lnTo>
                  <a:pt x="80963" y="514350"/>
                </a:lnTo>
                <a:lnTo>
                  <a:pt x="42863" y="495300"/>
                </a:lnTo>
                <a:lnTo>
                  <a:pt x="19050" y="457200"/>
                </a:lnTo>
                <a:lnTo>
                  <a:pt x="0" y="433388"/>
                </a:lnTo>
                <a:lnTo>
                  <a:pt x="0" y="385763"/>
                </a:lnTo>
                <a:lnTo>
                  <a:pt x="42863" y="0"/>
                </a:lnTo>
                <a:lnTo>
                  <a:pt x="661988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Freeform 42"/>
          <p:cNvSpPr/>
          <p:nvPr/>
        </p:nvSpPr>
        <p:spPr>
          <a:xfrm>
            <a:off x="3744550" y="3236328"/>
            <a:ext cx="886279" cy="447707"/>
          </a:xfrm>
          <a:custGeom>
            <a:avLst/>
            <a:gdLst>
              <a:gd name="connsiteX0" fmla="*/ 974691 w 974691"/>
              <a:gd name="connsiteY0" fmla="*/ 40193 h 492369"/>
              <a:gd name="connsiteX1" fmla="*/ 974691 w 974691"/>
              <a:gd name="connsiteY1" fmla="*/ 492369 h 492369"/>
              <a:gd name="connsiteX2" fmla="*/ 0 w 974691"/>
              <a:gd name="connsiteY2" fmla="*/ 492369 h 492369"/>
              <a:gd name="connsiteX3" fmla="*/ 0 w 974691"/>
              <a:gd name="connsiteY3" fmla="*/ 0 h 492369"/>
              <a:gd name="connsiteX4" fmla="*/ 974691 w 974691"/>
              <a:gd name="connsiteY4" fmla="*/ 40193 h 49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691" h="492369">
                <a:moveTo>
                  <a:pt x="974691" y="40193"/>
                </a:moveTo>
                <a:lnTo>
                  <a:pt x="974691" y="492369"/>
                </a:lnTo>
                <a:lnTo>
                  <a:pt x="0" y="492369"/>
                </a:lnTo>
                <a:lnTo>
                  <a:pt x="0" y="0"/>
                </a:lnTo>
                <a:lnTo>
                  <a:pt x="974691" y="40193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48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:a16="http://schemas.microsoft.com/office/drawing/2014/main" id="{C07D75CB-2145-4919-B6AE-C8B7E0F88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78" t="8054" r="51288" b="74909"/>
          <a:stretch/>
        </p:blipFill>
        <p:spPr>
          <a:xfrm>
            <a:off x="4256211" y="4207934"/>
            <a:ext cx="1654167" cy="1463301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3DA6748C-637B-410A-B96F-9A43DBB79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50" t="7778" r="18750" b="72963"/>
          <a:stretch/>
        </p:blipFill>
        <p:spPr>
          <a:xfrm>
            <a:off x="2743200" y="4236398"/>
            <a:ext cx="1470371" cy="1592902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4DAABAF7-B0DE-4A6E-8466-9FDEC0C224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17" t="51481" r="52083" b="30741"/>
          <a:stretch/>
        </p:blipFill>
        <p:spPr>
          <a:xfrm>
            <a:off x="1186128" y="4221308"/>
            <a:ext cx="1478078" cy="1478078"/>
          </a:xfrm>
          <a:prstGeom prst="rect">
            <a:avLst/>
          </a:prstGeom>
        </p:spPr>
      </p:pic>
      <p:sp>
        <p:nvSpPr>
          <p:cNvPr id="20" name="TextBox 11">
            <a:extLst>
              <a:ext uri="{FF2B5EF4-FFF2-40B4-BE49-F238E27FC236}">
                <a16:creationId xmlns:a16="http://schemas.microsoft.com/office/drawing/2014/main" id="{944F0386-DA6B-4F75-B388-086CBD0D5AF2}"/>
              </a:ext>
            </a:extLst>
          </p:cNvPr>
          <p:cNvSpPr txBox="1"/>
          <p:nvPr/>
        </p:nvSpPr>
        <p:spPr>
          <a:xfrm>
            <a:off x="6419197" y="1977968"/>
            <a:ext cx="5187016" cy="29495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מידע כללי ויעוץ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קבלת קהל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כנסי הסברה 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סיוע בהתארגנות תושבים ובניית נציגויות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סיוע משפטי סטודנטיאלי 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ערבי עיון לימודיים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אתר אינטרנט מונגש 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3011BD6-0294-414F-8501-6DE94A02CA33}"/>
              </a:ext>
            </a:extLst>
          </p:cNvPr>
          <p:cNvSpPr txBox="1"/>
          <p:nvPr/>
        </p:nvSpPr>
        <p:spPr>
          <a:xfrm>
            <a:off x="725127" y="833048"/>
            <a:ext cx="1102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000" b="1" dirty="0">
                <a:solidFill>
                  <a:srgbClr val="FFC000"/>
                </a:solidFill>
                <a:latin typeface="Arial Narrow" panose="020B0606020202030204" pitchFamily="34" charset="0"/>
              </a:rPr>
              <a:t>שירותי המינהלת</a:t>
            </a:r>
            <a:endParaRPr lang="en-GB" sz="35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תמונה 5">
            <a:extLst>
              <a:ext uri="{FF2B5EF4-FFF2-40B4-BE49-F238E27FC236}">
                <a16:creationId xmlns:a16="http://schemas.microsoft.com/office/drawing/2014/main" id="{A60167EA-98DA-40A3-B63B-2B900D21C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52502"/>
            <a:ext cx="2686253" cy="101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42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37074" r="15520" b="16200"/>
          <a:stretch/>
        </p:blipFill>
        <p:spPr>
          <a:xfrm>
            <a:off x="3554962" y="2219240"/>
            <a:ext cx="4861249" cy="3706910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>
            <a:off x="3552825" y="2181225"/>
            <a:ext cx="4924425" cy="1095375"/>
          </a:xfrm>
          <a:custGeom>
            <a:avLst/>
            <a:gdLst>
              <a:gd name="connsiteX0" fmla="*/ 4886325 w 4924425"/>
              <a:gd name="connsiteY0" fmla="*/ 1095375 h 1095375"/>
              <a:gd name="connsiteX1" fmla="*/ 0 w 4924425"/>
              <a:gd name="connsiteY1" fmla="*/ 733425 h 1095375"/>
              <a:gd name="connsiteX2" fmla="*/ 0 w 4924425"/>
              <a:gd name="connsiteY2" fmla="*/ 0 h 1095375"/>
              <a:gd name="connsiteX3" fmla="*/ 4924425 w 4924425"/>
              <a:gd name="connsiteY3" fmla="*/ 0 h 1095375"/>
              <a:gd name="connsiteX4" fmla="*/ 4886325 w 4924425"/>
              <a:gd name="connsiteY4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4425" h="1095375">
                <a:moveTo>
                  <a:pt x="4886325" y="1095375"/>
                </a:moveTo>
                <a:lnTo>
                  <a:pt x="0" y="733425"/>
                </a:lnTo>
                <a:lnTo>
                  <a:pt x="0" y="0"/>
                </a:lnTo>
                <a:lnTo>
                  <a:pt x="4924425" y="0"/>
                </a:lnTo>
                <a:lnTo>
                  <a:pt x="4886325" y="109537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635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9746" y="995007"/>
            <a:ext cx="423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מתחם דרומי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כניסות לבניינים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88219" y="2033906"/>
            <a:ext cx="3361535" cy="3981005"/>
            <a:chOff x="432080" y="1768510"/>
            <a:chExt cx="3707842" cy="439113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591018" y="1998014"/>
              <a:ext cx="3392039" cy="4074408"/>
            </a:xfrm>
            <a:prstGeom prst="rect">
              <a:avLst/>
            </a:prstGeom>
          </p:spPr>
        </p:pic>
        <p:sp>
          <p:nvSpPr>
            <p:cNvPr id="31" name="Freeform 30"/>
            <p:cNvSpPr/>
            <p:nvPr/>
          </p:nvSpPr>
          <p:spPr>
            <a:xfrm>
              <a:off x="676275" y="4595813"/>
              <a:ext cx="719138" cy="333375"/>
            </a:xfrm>
            <a:custGeom>
              <a:avLst/>
              <a:gdLst>
                <a:gd name="connsiteX0" fmla="*/ 190500 w 719138"/>
                <a:gd name="connsiteY0" fmla="*/ 0 h 333375"/>
                <a:gd name="connsiteX1" fmla="*/ 9525 w 719138"/>
                <a:gd name="connsiteY1" fmla="*/ 4762 h 333375"/>
                <a:gd name="connsiteX2" fmla="*/ 0 w 719138"/>
                <a:gd name="connsiteY2" fmla="*/ 271462 h 333375"/>
                <a:gd name="connsiteX3" fmla="*/ 0 w 719138"/>
                <a:gd name="connsiteY3" fmla="*/ 309562 h 333375"/>
                <a:gd name="connsiteX4" fmla="*/ 19050 w 719138"/>
                <a:gd name="connsiteY4" fmla="*/ 333375 h 333375"/>
                <a:gd name="connsiteX5" fmla="*/ 90488 w 719138"/>
                <a:gd name="connsiteY5" fmla="*/ 328612 h 333375"/>
                <a:gd name="connsiteX6" fmla="*/ 438150 w 719138"/>
                <a:gd name="connsiteY6" fmla="*/ 309562 h 333375"/>
                <a:gd name="connsiteX7" fmla="*/ 704850 w 719138"/>
                <a:gd name="connsiteY7" fmla="*/ 280987 h 333375"/>
                <a:gd name="connsiteX8" fmla="*/ 719138 w 719138"/>
                <a:gd name="connsiteY8" fmla="*/ 157162 h 333375"/>
                <a:gd name="connsiteX9" fmla="*/ 247650 w 719138"/>
                <a:gd name="connsiteY9" fmla="*/ 228600 h 333375"/>
                <a:gd name="connsiteX10" fmla="*/ 242888 w 719138"/>
                <a:gd name="connsiteY10" fmla="*/ 52387 h 333375"/>
                <a:gd name="connsiteX11" fmla="*/ 185738 w 719138"/>
                <a:gd name="connsiteY11" fmla="*/ 52387 h 333375"/>
                <a:gd name="connsiteX12" fmla="*/ 190500 w 719138"/>
                <a:gd name="connsiteY12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9138" h="333375">
                  <a:moveTo>
                    <a:pt x="190500" y="0"/>
                  </a:moveTo>
                  <a:lnTo>
                    <a:pt x="9525" y="4762"/>
                  </a:lnTo>
                  <a:lnTo>
                    <a:pt x="0" y="271462"/>
                  </a:lnTo>
                  <a:lnTo>
                    <a:pt x="0" y="309562"/>
                  </a:lnTo>
                  <a:lnTo>
                    <a:pt x="19050" y="333375"/>
                  </a:lnTo>
                  <a:lnTo>
                    <a:pt x="90488" y="328612"/>
                  </a:lnTo>
                  <a:lnTo>
                    <a:pt x="438150" y="309562"/>
                  </a:lnTo>
                  <a:lnTo>
                    <a:pt x="704850" y="280987"/>
                  </a:lnTo>
                  <a:lnTo>
                    <a:pt x="719138" y="157162"/>
                  </a:lnTo>
                  <a:lnTo>
                    <a:pt x="247650" y="228600"/>
                  </a:lnTo>
                  <a:lnTo>
                    <a:pt x="242888" y="52387"/>
                  </a:lnTo>
                  <a:lnTo>
                    <a:pt x="185738" y="52387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56725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432080" y="1768510"/>
              <a:ext cx="3707842" cy="4391130"/>
            </a:xfrm>
            <a:custGeom>
              <a:avLst/>
              <a:gdLst>
                <a:gd name="connsiteX0" fmla="*/ 2117035 w 3200400"/>
                <a:gd name="connsiteY0" fmla="*/ 0 h 4412974"/>
                <a:gd name="connsiteX1" fmla="*/ 2117035 w 3200400"/>
                <a:gd name="connsiteY1" fmla="*/ 2633870 h 4412974"/>
                <a:gd name="connsiteX2" fmla="*/ 2295939 w 3200400"/>
                <a:gd name="connsiteY2" fmla="*/ 2643809 h 4412974"/>
                <a:gd name="connsiteX3" fmla="*/ 2425148 w 3200400"/>
                <a:gd name="connsiteY3" fmla="*/ 2683566 h 4412974"/>
                <a:gd name="connsiteX4" fmla="*/ 2454965 w 3200400"/>
                <a:gd name="connsiteY4" fmla="*/ 2763079 h 4412974"/>
                <a:gd name="connsiteX5" fmla="*/ 2474843 w 3200400"/>
                <a:gd name="connsiteY5" fmla="*/ 2852531 h 4412974"/>
                <a:gd name="connsiteX6" fmla="*/ 2474843 w 3200400"/>
                <a:gd name="connsiteY6" fmla="*/ 3548270 h 4412974"/>
                <a:gd name="connsiteX7" fmla="*/ 2464904 w 3200400"/>
                <a:gd name="connsiteY7" fmla="*/ 3617844 h 4412974"/>
                <a:gd name="connsiteX8" fmla="*/ 2445026 w 3200400"/>
                <a:gd name="connsiteY8" fmla="*/ 3677479 h 4412974"/>
                <a:gd name="connsiteX9" fmla="*/ 2365513 w 3200400"/>
                <a:gd name="connsiteY9" fmla="*/ 3727174 h 4412974"/>
                <a:gd name="connsiteX10" fmla="*/ 2156791 w 3200400"/>
                <a:gd name="connsiteY10" fmla="*/ 3747053 h 4412974"/>
                <a:gd name="connsiteX11" fmla="*/ 934278 w 3200400"/>
                <a:gd name="connsiteY11" fmla="*/ 3747053 h 4412974"/>
                <a:gd name="connsiteX12" fmla="*/ 824948 w 3200400"/>
                <a:gd name="connsiteY12" fmla="*/ 3717235 h 4412974"/>
                <a:gd name="connsiteX13" fmla="*/ 775252 w 3200400"/>
                <a:gd name="connsiteY13" fmla="*/ 3667539 h 4412974"/>
                <a:gd name="connsiteX14" fmla="*/ 755374 w 3200400"/>
                <a:gd name="connsiteY14" fmla="*/ 3588026 h 4412974"/>
                <a:gd name="connsiteX15" fmla="*/ 755374 w 3200400"/>
                <a:gd name="connsiteY15" fmla="*/ 2763079 h 4412974"/>
                <a:gd name="connsiteX16" fmla="*/ 795130 w 3200400"/>
                <a:gd name="connsiteY16" fmla="*/ 2683566 h 4412974"/>
                <a:gd name="connsiteX17" fmla="*/ 1013791 w 3200400"/>
                <a:gd name="connsiteY17" fmla="*/ 2643809 h 4412974"/>
                <a:gd name="connsiteX18" fmla="*/ 2117035 w 3200400"/>
                <a:gd name="connsiteY18" fmla="*/ 2643809 h 4412974"/>
                <a:gd name="connsiteX19" fmla="*/ 2117035 w 3200400"/>
                <a:gd name="connsiteY19" fmla="*/ 198783 h 4412974"/>
                <a:gd name="connsiteX20" fmla="*/ 0 w 3200400"/>
                <a:gd name="connsiteY20" fmla="*/ 198783 h 4412974"/>
                <a:gd name="connsiteX21" fmla="*/ 0 w 3200400"/>
                <a:gd name="connsiteY21" fmla="*/ 4412974 h 4412974"/>
                <a:gd name="connsiteX22" fmla="*/ 3200400 w 3200400"/>
                <a:gd name="connsiteY22" fmla="*/ 4412974 h 4412974"/>
                <a:gd name="connsiteX23" fmla="*/ 3200400 w 3200400"/>
                <a:gd name="connsiteY23" fmla="*/ 29818 h 4412974"/>
                <a:gd name="connsiteX24" fmla="*/ 2117035 w 3200400"/>
                <a:gd name="connsiteY24" fmla="*/ 0 h 4412974"/>
                <a:gd name="connsiteX0" fmla="*/ 2702182 w 3785547"/>
                <a:gd name="connsiteY0" fmla="*/ 0 h 4412974"/>
                <a:gd name="connsiteX1" fmla="*/ 2702182 w 3785547"/>
                <a:gd name="connsiteY1" fmla="*/ 2633870 h 4412974"/>
                <a:gd name="connsiteX2" fmla="*/ 2881086 w 3785547"/>
                <a:gd name="connsiteY2" fmla="*/ 2643809 h 4412974"/>
                <a:gd name="connsiteX3" fmla="*/ 3010295 w 3785547"/>
                <a:gd name="connsiteY3" fmla="*/ 2683566 h 4412974"/>
                <a:gd name="connsiteX4" fmla="*/ 3040112 w 3785547"/>
                <a:gd name="connsiteY4" fmla="*/ 2763079 h 4412974"/>
                <a:gd name="connsiteX5" fmla="*/ 3059990 w 3785547"/>
                <a:gd name="connsiteY5" fmla="*/ 2852531 h 4412974"/>
                <a:gd name="connsiteX6" fmla="*/ 3059990 w 3785547"/>
                <a:gd name="connsiteY6" fmla="*/ 3548270 h 4412974"/>
                <a:gd name="connsiteX7" fmla="*/ 3050051 w 3785547"/>
                <a:gd name="connsiteY7" fmla="*/ 3617844 h 4412974"/>
                <a:gd name="connsiteX8" fmla="*/ 3030173 w 3785547"/>
                <a:gd name="connsiteY8" fmla="*/ 3677479 h 4412974"/>
                <a:gd name="connsiteX9" fmla="*/ 2950660 w 3785547"/>
                <a:gd name="connsiteY9" fmla="*/ 3727174 h 4412974"/>
                <a:gd name="connsiteX10" fmla="*/ 2741938 w 3785547"/>
                <a:gd name="connsiteY10" fmla="*/ 3747053 h 4412974"/>
                <a:gd name="connsiteX11" fmla="*/ 1519425 w 3785547"/>
                <a:gd name="connsiteY11" fmla="*/ 3747053 h 4412974"/>
                <a:gd name="connsiteX12" fmla="*/ 1410095 w 3785547"/>
                <a:gd name="connsiteY12" fmla="*/ 3717235 h 4412974"/>
                <a:gd name="connsiteX13" fmla="*/ 1360399 w 3785547"/>
                <a:gd name="connsiteY13" fmla="*/ 3667539 h 4412974"/>
                <a:gd name="connsiteX14" fmla="*/ 1340521 w 3785547"/>
                <a:gd name="connsiteY14" fmla="*/ 3588026 h 4412974"/>
                <a:gd name="connsiteX15" fmla="*/ 1340521 w 3785547"/>
                <a:gd name="connsiteY15" fmla="*/ 2763079 h 4412974"/>
                <a:gd name="connsiteX16" fmla="*/ 1380277 w 3785547"/>
                <a:gd name="connsiteY16" fmla="*/ 2683566 h 4412974"/>
                <a:gd name="connsiteX17" fmla="*/ 1598938 w 3785547"/>
                <a:gd name="connsiteY17" fmla="*/ 2643809 h 4412974"/>
                <a:gd name="connsiteX18" fmla="*/ 2702182 w 3785547"/>
                <a:gd name="connsiteY18" fmla="*/ 2643809 h 4412974"/>
                <a:gd name="connsiteX19" fmla="*/ 2702182 w 3785547"/>
                <a:gd name="connsiteY19" fmla="*/ 198783 h 4412974"/>
                <a:gd name="connsiteX20" fmla="*/ 0 w 3785547"/>
                <a:gd name="connsiteY20" fmla="*/ 102099 h 4412974"/>
                <a:gd name="connsiteX21" fmla="*/ 585147 w 3785547"/>
                <a:gd name="connsiteY21" fmla="*/ 4412974 h 4412974"/>
                <a:gd name="connsiteX22" fmla="*/ 3785547 w 3785547"/>
                <a:gd name="connsiteY22" fmla="*/ 4412974 h 4412974"/>
                <a:gd name="connsiteX23" fmla="*/ 3785547 w 3785547"/>
                <a:gd name="connsiteY23" fmla="*/ 29818 h 4412974"/>
                <a:gd name="connsiteX24" fmla="*/ 2702182 w 3785547"/>
                <a:gd name="connsiteY24" fmla="*/ 0 h 4412974"/>
                <a:gd name="connsiteX0" fmla="*/ 2702182 w 3785547"/>
                <a:gd name="connsiteY0" fmla="*/ 0 h 4552627"/>
                <a:gd name="connsiteX1" fmla="*/ 2702182 w 3785547"/>
                <a:gd name="connsiteY1" fmla="*/ 2633870 h 4552627"/>
                <a:gd name="connsiteX2" fmla="*/ 2881086 w 3785547"/>
                <a:gd name="connsiteY2" fmla="*/ 2643809 h 4552627"/>
                <a:gd name="connsiteX3" fmla="*/ 3010295 w 3785547"/>
                <a:gd name="connsiteY3" fmla="*/ 2683566 h 4552627"/>
                <a:gd name="connsiteX4" fmla="*/ 3040112 w 3785547"/>
                <a:gd name="connsiteY4" fmla="*/ 2763079 h 4552627"/>
                <a:gd name="connsiteX5" fmla="*/ 3059990 w 3785547"/>
                <a:gd name="connsiteY5" fmla="*/ 2852531 h 4552627"/>
                <a:gd name="connsiteX6" fmla="*/ 3059990 w 3785547"/>
                <a:gd name="connsiteY6" fmla="*/ 3548270 h 4552627"/>
                <a:gd name="connsiteX7" fmla="*/ 3050051 w 3785547"/>
                <a:gd name="connsiteY7" fmla="*/ 3617844 h 4552627"/>
                <a:gd name="connsiteX8" fmla="*/ 3030173 w 3785547"/>
                <a:gd name="connsiteY8" fmla="*/ 3677479 h 4552627"/>
                <a:gd name="connsiteX9" fmla="*/ 2950660 w 3785547"/>
                <a:gd name="connsiteY9" fmla="*/ 3727174 h 4552627"/>
                <a:gd name="connsiteX10" fmla="*/ 2741938 w 3785547"/>
                <a:gd name="connsiteY10" fmla="*/ 3747053 h 4552627"/>
                <a:gd name="connsiteX11" fmla="*/ 1519425 w 3785547"/>
                <a:gd name="connsiteY11" fmla="*/ 3747053 h 4552627"/>
                <a:gd name="connsiteX12" fmla="*/ 1410095 w 3785547"/>
                <a:gd name="connsiteY12" fmla="*/ 3717235 h 4552627"/>
                <a:gd name="connsiteX13" fmla="*/ 1360399 w 3785547"/>
                <a:gd name="connsiteY13" fmla="*/ 3667539 h 4552627"/>
                <a:gd name="connsiteX14" fmla="*/ 1340521 w 3785547"/>
                <a:gd name="connsiteY14" fmla="*/ 3588026 h 4552627"/>
                <a:gd name="connsiteX15" fmla="*/ 1340521 w 3785547"/>
                <a:gd name="connsiteY15" fmla="*/ 2763079 h 4552627"/>
                <a:gd name="connsiteX16" fmla="*/ 1380277 w 3785547"/>
                <a:gd name="connsiteY16" fmla="*/ 2683566 h 4552627"/>
                <a:gd name="connsiteX17" fmla="*/ 1598938 w 3785547"/>
                <a:gd name="connsiteY17" fmla="*/ 2643809 h 4552627"/>
                <a:gd name="connsiteX18" fmla="*/ 2702182 w 3785547"/>
                <a:gd name="connsiteY18" fmla="*/ 2643809 h 4552627"/>
                <a:gd name="connsiteX19" fmla="*/ 2702182 w 3785547"/>
                <a:gd name="connsiteY19" fmla="*/ 198783 h 4552627"/>
                <a:gd name="connsiteX20" fmla="*/ 0 w 3785547"/>
                <a:gd name="connsiteY20" fmla="*/ 102099 h 4552627"/>
                <a:gd name="connsiteX21" fmla="*/ 0 w 3785547"/>
                <a:gd name="connsiteY21" fmla="*/ 4552627 h 4552627"/>
                <a:gd name="connsiteX22" fmla="*/ 3785547 w 3785547"/>
                <a:gd name="connsiteY22" fmla="*/ 4412974 h 4552627"/>
                <a:gd name="connsiteX23" fmla="*/ 3785547 w 3785547"/>
                <a:gd name="connsiteY23" fmla="*/ 29818 h 4552627"/>
                <a:gd name="connsiteX24" fmla="*/ 2702182 w 3785547"/>
                <a:gd name="connsiteY24" fmla="*/ 0 h 4552627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3785547 w 4167684"/>
                <a:gd name="connsiteY23" fmla="*/ 29818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73677 w 4167684"/>
                <a:gd name="connsiteY14" fmla="*/ 3265934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120073 w 4167684"/>
                <a:gd name="connsiteY14" fmla="*/ 3509892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295449 w 4167684"/>
                <a:gd name="connsiteY13" fmla="*/ 3618406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67684" h="4563370">
                  <a:moveTo>
                    <a:pt x="2702182" y="0"/>
                  </a:moveTo>
                  <a:lnTo>
                    <a:pt x="2702182" y="2633870"/>
                  </a:lnTo>
                  <a:lnTo>
                    <a:pt x="2881086" y="2643809"/>
                  </a:lnTo>
                  <a:lnTo>
                    <a:pt x="3010295" y="2683566"/>
                  </a:lnTo>
                  <a:lnTo>
                    <a:pt x="3040112" y="2763079"/>
                  </a:lnTo>
                  <a:lnTo>
                    <a:pt x="3059990" y="2852531"/>
                  </a:lnTo>
                  <a:lnTo>
                    <a:pt x="3059990" y="3548270"/>
                  </a:lnTo>
                  <a:lnTo>
                    <a:pt x="3050051" y="3617844"/>
                  </a:lnTo>
                  <a:lnTo>
                    <a:pt x="3030173" y="3677479"/>
                  </a:lnTo>
                  <a:lnTo>
                    <a:pt x="2950660" y="3727174"/>
                  </a:lnTo>
                  <a:lnTo>
                    <a:pt x="2741938" y="3747053"/>
                  </a:lnTo>
                  <a:lnTo>
                    <a:pt x="1519425" y="3747053"/>
                  </a:lnTo>
                  <a:lnTo>
                    <a:pt x="1410095" y="3717235"/>
                  </a:lnTo>
                  <a:lnTo>
                    <a:pt x="1295449" y="3618406"/>
                  </a:lnTo>
                  <a:lnTo>
                    <a:pt x="789414" y="3586321"/>
                  </a:lnTo>
                  <a:lnTo>
                    <a:pt x="773677" y="3265934"/>
                  </a:lnTo>
                  <a:lnTo>
                    <a:pt x="283594" y="3292619"/>
                  </a:lnTo>
                  <a:lnTo>
                    <a:pt x="311541" y="2623515"/>
                  </a:lnTo>
                  <a:lnTo>
                    <a:pt x="1598938" y="2643809"/>
                  </a:lnTo>
                  <a:lnTo>
                    <a:pt x="2702182" y="2643809"/>
                  </a:lnTo>
                  <a:lnTo>
                    <a:pt x="2702182" y="16158"/>
                  </a:lnTo>
                  <a:lnTo>
                    <a:pt x="0" y="102099"/>
                  </a:lnTo>
                  <a:lnTo>
                    <a:pt x="0" y="4552627"/>
                  </a:lnTo>
                  <a:lnTo>
                    <a:pt x="4167684" y="4563370"/>
                  </a:lnTo>
                  <a:cubicBezTo>
                    <a:pt x="4163704" y="3059348"/>
                    <a:pt x="4159723" y="1555326"/>
                    <a:pt x="4155743" y="51304"/>
                  </a:cubicBezTo>
                  <a:lnTo>
                    <a:pt x="2702182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Freeform 3"/>
          <p:cNvSpPr/>
          <p:nvPr/>
        </p:nvSpPr>
        <p:spPr>
          <a:xfrm>
            <a:off x="8586788" y="4310063"/>
            <a:ext cx="2266950" cy="981075"/>
          </a:xfrm>
          <a:custGeom>
            <a:avLst/>
            <a:gdLst>
              <a:gd name="connsiteX0" fmla="*/ 23812 w 2266950"/>
              <a:gd name="connsiteY0" fmla="*/ 142875 h 981075"/>
              <a:gd name="connsiteX1" fmla="*/ 38100 w 2266950"/>
              <a:gd name="connsiteY1" fmla="*/ 61912 h 981075"/>
              <a:gd name="connsiteX2" fmla="*/ 66675 w 2266950"/>
              <a:gd name="connsiteY2" fmla="*/ 19050 h 981075"/>
              <a:gd name="connsiteX3" fmla="*/ 109537 w 2266950"/>
              <a:gd name="connsiteY3" fmla="*/ 0 h 981075"/>
              <a:gd name="connsiteX4" fmla="*/ 2085975 w 2266950"/>
              <a:gd name="connsiteY4" fmla="*/ 38100 h 981075"/>
              <a:gd name="connsiteX5" fmla="*/ 2200275 w 2266950"/>
              <a:gd name="connsiteY5" fmla="*/ 71437 h 981075"/>
              <a:gd name="connsiteX6" fmla="*/ 2252662 w 2266950"/>
              <a:gd name="connsiteY6" fmla="*/ 171450 h 981075"/>
              <a:gd name="connsiteX7" fmla="*/ 2266950 w 2266950"/>
              <a:gd name="connsiteY7" fmla="*/ 871537 h 981075"/>
              <a:gd name="connsiteX8" fmla="*/ 2238375 w 2266950"/>
              <a:gd name="connsiteY8" fmla="*/ 942975 h 981075"/>
              <a:gd name="connsiteX9" fmla="*/ 2090737 w 2266950"/>
              <a:gd name="connsiteY9" fmla="*/ 981075 h 981075"/>
              <a:gd name="connsiteX10" fmla="*/ 1004887 w 2266950"/>
              <a:gd name="connsiteY10" fmla="*/ 976312 h 981075"/>
              <a:gd name="connsiteX11" fmla="*/ 890587 w 2266950"/>
              <a:gd name="connsiteY11" fmla="*/ 938212 h 981075"/>
              <a:gd name="connsiteX12" fmla="*/ 833437 w 2266950"/>
              <a:gd name="connsiteY12" fmla="*/ 881062 h 981075"/>
              <a:gd name="connsiteX13" fmla="*/ 400050 w 2266950"/>
              <a:gd name="connsiteY13" fmla="*/ 866775 h 981075"/>
              <a:gd name="connsiteX14" fmla="*/ 366712 w 2266950"/>
              <a:gd name="connsiteY14" fmla="*/ 576262 h 981075"/>
              <a:gd name="connsiteX15" fmla="*/ 0 w 2266950"/>
              <a:gd name="connsiteY15" fmla="*/ 595312 h 981075"/>
              <a:gd name="connsiteX16" fmla="*/ 23812 w 2266950"/>
              <a:gd name="connsiteY16" fmla="*/ 1428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66950" h="981075">
                <a:moveTo>
                  <a:pt x="23812" y="142875"/>
                </a:moveTo>
                <a:lnTo>
                  <a:pt x="38100" y="61912"/>
                </a:lnTo>
                <a:lnTo>
                  <a:pt x="66675" y="19050"/>
                </a:lnTo>
                <a:lnTo>
                  <a:pt x="109537" y="0"/>
                </a:lnTo>
                <a:lnTo>
                  <a:pt x="2085975" y="38100"/>
                </a:lnTo>
                <a:lnTo>
                  <a:pt x="2200275" y="71437"/>
                </a:lnTo>
                <a:lnTo>
                  <a:pt x="2252662" y="171450"/>
                </a:lnTo>
                <a:lnTo>
                  <a:pt x="2266950" y="871537"/>
                </a:lnTo>
                <a:lnTo>
                  <a:pt x="2238375" y="942975"/>
                </a:lnTo>
                <a:lnTo>
                  <a:pt x="2090737" y="981075"/>
                </a:lnTo>
                <a:lnTo>
                  <a:pt x="1004887" y="976312"/>
                </a:lnTo>
                <a:lnTo>
                  <a:pt x="890587" y="938212"/>
                </a:lnTo>
                <a:lnTo>
                  <a:pt x="833437" y="881062"/>
                </a:lnTo>
                <a:lnTo>
                  <a:pt x="400050" y="866775"/>
                </a:lnTo>
                <a:lnTo>
                  <a:pt x="366712" y="576262"/>
                </a:lnTo>
                <a:lnTo>
                  <a:pt x="0" y="595312"/>
                </a:lnTo>
                <a:lnTo>
                  <a:pt x="23812" y="142875"/>
                </a:lnTo>
                <a:close/>
              </a:path>
            </a:pathLst>
          </a:custGeom>
          <a:noFill/>
          <a:ln w="635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576979" y="1713493"/>
            <a:ext cx="376240" cy="194326"/>
          </a:xfrm>
          <a:prstGeom prst="triangle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6673717" y="1988742"/>
            <a:ext cx="162676" cy="3669253"/>
          </a:xfrm>
          <a:custGeom>
            <a:avLst/>
            <a:gdLst>
              <a:gd name="connsiteX0" fmla="*/ 198782 w 198782"/>
              <a:gd name="connsiteY0" fmla="*/ 0 h 4035286"/>
              <a:gd name="connsiteX1" fmla="*/ 198782 w 198782"/>
              <a:gd name="connsiteY1" fmla="*/ 4035286 h 4035286"/>
              <a:gd name="connsiteX2" fmla="*/ 0 w 198782"/>
              <a:gd name="connsiteY2" fmla="*/ 4035286 h 4035286"/>
              <a:gd name="connsiteX3" fmla="*/ 0 w 198782"/>
              <a:gd name="connsiteY3" fmla="*/ 19878 h 4035286"/>
              <a:gd name="connsiteX4" fmla="*/ 198782 w 198782"/>
              <a:gd name="connsiteY4" fmla="*/ 0 h 403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782" h="4035286">
                <a:moveTo>
                  <a:pt x="198782" y="0"/>
                </a:moveTo>
                <a:lnTo>
                  <a:pt x="198782" y="4035286"/>
                </a:lnTo>
                <a:lnTo>
                  <a:pt x="0" y="4035286"/>
                </a:lnTo>
                <a:lnTo>
                  <a:pt x="0" y="19878"/>
                </a:lnTo>
                <a:lnTo>
                  <a:pt x="198782" y="0"/>
                </a:ln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3628055" y="3886632"/>
            <a:ext cx="4805354" cy="298992"/>
          </a:xfrm>
          <a:custGeom>
            <a:avLst/>
            <a:gdLst>
              <a:gd name="connsiteX0" fmla="*/ 0 w 4343400"/>
              <a:gd name="connsiteY0" fmla="*/ 0 h 327991"/>
              <a:gd name="connsiteX1" fmla="*/ 2941983 w 4343400"/>
              <a:gd name="connsiteY1" fmla="*/ 0 h 327991"/>
              <a:gd name="connsiteX2" fmla="*/ 4343400 w 4343400"/>
              <a:gd name="connsiteY2" fmla="*/ 218661 h 327991"/>
              <a:gd name="connsiteX3" fmla="*/ 4343400 w 4343400"/>
              <a:gd name="connsiteY3" fmla="*/ 327991 h 327991"/>
              <a:gd name="connsiteX4" fmla="*/ 2941983 w 4343400"/>
              <a:gd name="connsiteY4" fmla="*/ 119269 h 327991"/>
              <a:gd name="connsiteX5" fmla="*/ 0 w 4343400"/>
              <a:gd name="connsiteY5" fmla="*/ 119269 h 327991"/>
              <a:gd name="connsiteX6" fmla="*/ 0 w 4343400"/>
              <a:gd name="connsiteY6" fmla="*/ 0 h 327991"/>
              <a:gd name="connsiteX0" fmla="*/ 0 w 4343400"/>
              <a:gd name="connsiteY0" fmla="*/ 0 h 327991"/>
              <a:gd name="connsiteX1" fmla="*/ 2941983 w 4343400"/>
              <a:gd name="connsiteY1" fmla="*/ 0 h 327991"/>
              <a:gd name="connsiteX2" fmla="*/ 4343400 w 4343400"/>
              <a:gd name="connsiteY2" fmla="*/ 218661 h 327991"/>
              <a:gd name="connsiteX3" fmla="*/ 4343400 w 4343400"/>
              <a:gd name="connsiteY3" fmla="*/ 327991 h 327991"/>
              <a:gd name="connsiteX4" fmla="*/ 2941983 w 4343400"/>
              <a:gd name="connsiteY4" fmla="*/ 119269 h 327991"/>
              <a:gd name="connsiteX5" fmla="*/ 158612 w 4343400"/>
              <a:gd name="connsiteY5" fmla="*/ 113708 h 327991"/>
              <a:gd name="connsiteX6" fmla="*/ 0 w 4343400"/>
              <a:gd name="connsiteY6" fmla="*/ 119269 h 327991"/>
              <a:gd name="connsiteX7" fmla="*/ 0 w 4343400"/>
              <a:gd name="connsiteY7" fmla="*/ 0 h 327991"/>
              <a:gd name="connsiteX0" fmla="*/ 1352550 w 5695950"/>
              <a:gd name="connsiteY0" fmla="*/ 0 h 327991"/>
              <a:gd name="connsiteX1" fmla="*/ 4294533 w 5695950"/>
              <a:gd name="connsiteY1" fmla="*/ 0 h 327991"/>
              <a:gd name="connsiteX2" fmla="*/ 5695950 w 5695950"/>
              <a:gd name="connsiteY2" fmla="*/ 218661 h 327991"/>
              <a:gd name="connsiteX3" fmla="*/ 5695950 w 5695950"/>
              <a:gd name="connsiteY3" fmla="*/ 327991 h 327991"/>
              <a:gd name="connsiteX4" fmla="*/ 4294533 w 5695950"/>
              <a:gd name="connsiteY4" fmla="*/ 119269 h 327991"/>
              <a:gd name="connsiteX5" fmla="*/ 1511162 w 5695950"/>
              <a:gd name="connsiteY5" fmla="*/ 113708 h 327991"/>
              <a:gd name="connsiteX6" fmla="*/ 0 w 5695950"/>
              <a:gd name="connsiteY6" fmla="*/ 319294 h 327991"/>
              <a:gd name="connsiteX7" fmla="*/ 1352550 w 5695950"/>
              <a:gd name="connsiteY7" fmla="*/ 0 h 327991"/>
              <a:gd name="connsiteX0" fmla="*/ 1352550 w 5695950"/>
              <a:gd name="connsiteY0" fmla="*/ 0 h 327991"/>
              <a:gd name="connsiteX1" fmla="*/ 4294533 w 5695950"/>
              <a:gd name="connsiteY1" fmla="*/ 0 h 327991"/>
              <a:gd name="connsiteX2" fmla="*/ 5695950 w 5695950"/>
              <a:gd name="connsiteY2" fmla="*/ 218661 h 327991"/>
              <a:gd name="connsiteX3" fmla="*/ 5695950 w 5695950"/>
              <a:gd name="connsiteY3" fmla="*/ 327991 h 327991"/>
              <a:gd name="connsiteX4" fmla="*/ 4294533 w 5695950"/>
              <a:gd name="connsiteY4" fmla="*/ 119269 h 327991"/>
              <a:gd name="connsiteX5" fmla="*/ 1511162 w 5695950"/>
              <a:gd name="connsiteY5" fmla="*/ 113708 h 327991"/>
              <a:gd name="connsiteX6" fmla="*/ 0 w 5695950"/>
              <a:gd name="connsiteY6" fmla="*/ 319294 h 327991"/>
              <a:gd name="connsiteX7" fmla="*/ 796787 w 5695950"/>
              <a:gd name="connsiteY7" fmla="*/ 127996 h 327991"/>
              <a:gd name="connsiteX8" fmla="*/ 1352550 w 5695950"/>
              <a:gd name="connsiteY8" fmla="*/ 0 h 327991"/>
              <a:gd name="connsiteX0" fmla="*/ 1432063 w 5775463"/>
              <a:gd name="connsiteY0" fmla="*/ 0 h 327991"/>
              <a:gd name="connsiteX1" fmla="*/ 4374046 w 5775463"/>
              <a:gd name="connsiteY1" fmla="*/ 0 h 327991"/>
              <a:gd name="connsiteX2" fmla="*/ 5775463 w 5775463"/>
              <a:gd name="connsiteY2" fmla="*/ 218661 h 327991"/>
              <a:gd name="connsiteX3" fmla="*/ 5775463 w 5775463"/>
              <a:gd name="connsiteY3" fmla="*/ 327991 h 327991"/>
              <a:gd name="connsiteX4" fmla="*/ 4374046 w 5775463"/>
              <a:gd name="connsiteY4" fmla="*/ 119269 h 327991"/>
              <a:gd name="connsiteX5" fmla="*/ 1590675 w 5775463"/>
              <a:gd name="connsiteY5" fmla="*/ 113708 h 327991"/>
              <a:gd name="connsiteX6" fmla="*/ 79513 w 5775463"/>
              <a:gd name="connsiteY6" fmla="*/ 319294 h 327991"/>
              <a:gd name="connsiteX7" fmla="*/ 0 w 5775463"/>
              <a:gd name="connsiteY7" fmla="*/ 256584 h 327991"/>
              <a:gd name="connsiteX8" fmla="*/ 1432063 w 5775463"/>
              <a:gd name="connsiteY8" fmla="*/ 0 h 327991"/>
              <a:gd name="connsiteX0" fmla="*/ 1432063 w 5775463"/>
              <a:gd name="connsiteY0" fmla="*/ 0 h 327991"/>
              <a:gd name="connsiteX1" fmla="*/ 4374046 w 5775463"/>
              <a:gd name="connsiteY1" fmla="*/ 0 h 327991"/>
              <a:gd name="connsiteX2" fmla="*/ 5775463 w 5775463"/>
              <a:gd name="connsiteY2" fmla="*/ 218661 h 327991"/>
              <a:gd name="connsiteX3" fmla="*/ 5775463 w 5775463"/>
              <a:gd name="connsiteY3" fmla="*/ 327991 h 327991"/>
              <a:gd name="connsiteX4" fmla="*/ 4374046 w 5775463"/>
              <a:gd name="connsiteY4" fmla="*/ 119269 h 327991"/>
              <a:gd name="connsiteX5" fmla="*/ 1428750 w 5775463"/>
              <a:gd name="connsiteY5" fmla="*/ 104183 h 327991"/>
              <a:gd name="connsiteX6" fmla="*/ 79513 w 5775463"/>
              <a:gd name="connsiteY6" fmla="*/ 319294 h 327991"/>
              <a:gd name="connsiteX7" fmla="*/ 0 w 5775463"/>
              <a:gd name="connsiteY7" fmla="*/ 256584 h 327991"/>
              <a:gd name="connsiteX8" fmla="*/ 1432063 w 5775463"/>
              <a:gd name="connsiteY8" fmla="*/ 0 h 327991"/>
              <a:gd name="connsiteX0" fmla="*/ 1432063 w 5775463"/>
              <a:gd name="connsiteY0" fmla="*/ 0 h 357394"/>
              <a:gd name="connsiteX1" fmla="*/ 4374046 w 5775463"/>
              <a:gd name="connsiteY1" fmla="*/ 0 h 357394"/>
              <a:gd name="connsiteX2" fmla="*/ 5775463 w 5775463"/>
              <a:gd name="connsiteY2" fmla="*/ 218661 h 357394"/>
              <a:gd name="connsiteX3" fmla="*/ 5775463 w 5775463"/>
              <a:gd name="connsiteY3" fmla="*/ 327991 h 357394"/>
              <a:gd name="connsiteX4" fmla="*/ 4374046 w 5775463"/>
              <a:gd name="connsiteY4" fmla="*/ 119269 h 357394"/>
              <a:gd name="connsiteX5" fmla="*/ 1428750 w 5775463"/>
              <a:gd name="connsiteY5" fmla="*/ 104183 h 357394"/>
              <a:gd name="connsiteX6" fmla="*/ 212863 w 5775463"/>
              <a:gd name="connsiteY6" fmla="*/ 357394 h 357394"/>
              <a:gd name="connsiteX7" fmla="*/ 0 w 5775463"/>
              <a:gd name="connsiteY7" fmla="*/ 256584 h 357394"/>
              <a:gd name="connsiteX8" fmla="*/ 1432063 w 5775463"/>
              <a:gd name="connsiteY8" fmla="*/ 0 h 357394"/>
              <a:gd name="connsiteX0" fmla="*/ 1451113 w 5794513"/>
              <a:gd name="connsiteY0" fmla="*/ 0 h 357394"/>
              <a:gd name="connsiteX1" fmla="*/ 4393096 w 5794513"/>
              <a:gd name="connsiteY1" fmla="*/ 0 h 357394"/>
              <a:gd name="connsiteX2" fmla="*/ 5794513 w 5794513"/>
              <a:gd name="connsiteY2" fmla="*/ 218661 h 357394"/>
              <a:gd name="connsiteX3" fmla="*/ 5794513 w 5794513"/>
              <a:gd name="connsiteY3" fmla="*/ 327991 h 357394"/>
              <a:gd name="connsiteX4" fmla="*/ 4393096 w 5794513"/>
              <a:gd name="connsiteY4" fmla="*/ 119269 h 357394"/>
              <a:gd name="connsiteX5" fmla="*/ 1447800 w 5794513"/>
              <a:gd name="connsiteY5" fmla="*/ 104183 h 357394"/>
              <a:gd name="connsiteX6" fmla="*/ 231913 w 5794513"/>
              <a:gd name="connsiteY6" fmla="*/ 357394 h 357394"/>
              <a:gd name="connsiteX7" fmla="*/ 0 w 5794513"/>
              <a:gd name="connsiteY7" fmla="*/ 237534 h 357394"/>
              <a:gd name="connsiteX8" fmla="*/ 1451113 w 5794513"/>
              <a:gd name="connsiteY8" fmla="*/ 0 h 357394"/>
              <a:gd name="connsiteX0" fmla="*/ 1451113 w 5794513"/>
              <a:gd name="connsiteY0" fmla="*/ 0 h 347869"/>
              <a:gd name="connsiteX1" fmla="*/ 4393096 w 5794513"/>
              <a:gd name="connsiteY1" fmla="*/ 0 h 347869"/>
              <a:gd name="connsiteX2" fmla="*/ 5794513 w 5794513"/>
              <a:gd name="connsiteY2" fmla="*/ 218661 h 347869"/>
              <a:gd name="connsiteX3" fmla="*/ 5794513 w 5794513"/>
              <a:gd name="connsiteY3" fmla="*/ 327991 h 347869"/>
              <a:gd name="connsiteX4" fmla="*/ 4393096 w 5794513"/>
              <a:gd name="connsiteY4" fmla="*/ 119269 h 347869"/>
              <a:gd name="connsiteX5" fmla="*/ 1447800 w 5794513"/>
              <a:gd name="connsiteY5" fmla="*/ 104183 h 347869"/>
              <a:gd name="connsiteX6" fmla="*/ 212863 w 5794513"/>
              <a:gd name="connsiteY6" fmla="*/ 347869 h 347869"/>
              <a:gd name="connsiteX7" fmla="*/ 0 w 5794513"/>
              <a:gd name="connsiteY7" fmla="*/ 237534 h 347869"/>
              <a:gd name="connsiteX8" fmla="*/ 1451113 w 5794513"/>
              <a:gd name="connsiteY8" fmla="*/ 0 h 347869"/>
              <a:gd name="connsiteX0" fmla="*/ 1451113 w 5794513"/>
              <a:gd name="connsiteY0" fmla="*/ 0 h 328819"/>
              <a:gd name="connsiteX1" fmla="*/ 4393096 w 5794513"/>
              <a:gd name="connsiteY1" fmla="*/ 0 h 328819"/>
              <a:gd name="connsiteX2" fmla="*/ 5794513 w 5794513"/>
              <a:gd name="connsiteY2" fmla="*/ 218661 h 328819"/>
              <a:gd name="connsiteX3" fmla="*/ 5794513 w 5794513"/>
              <a:gd name="connsiteY3" fmla="*/ 327991 h 328819"/>
              <a:gd name="connsiteX4" fmla="*/ 4393096 w 5794513"/>
              <a:gd name="connsiteY4" fmla="*/ 119269 h 328819"/>
              <a:gd name="connsiteX5" fmla="*/ 1447800 w 5794513"/>
              <a:gd name="connsiteY5" fmla="*/ 104183 h 328819"/>
              <a:gd name="connsiteX6" fmla="*/ 203338 w 5794513"/>
              <a:gd name="connsiteY6" fmla="*/ 328819 h 328819"/>
              <a:gd name="connsiteX7" fmla="*/ 0 w 5794513"/>
              <a:gd name="connsiteY7" fmla="*/ 237534 h 328819"/>
              <a:gd name="connsiteX8" fmla="*/ 1451113 w 5794513"/>
              <a:gd name="connsiteY8" fmla="*/ 0 h 328819"/>
              <a:gd name="connsiteX0" fmla="*/ 1451113 w 5794513"/>
              <a:gd name="connsiteY0" fmla="*/ 0 h 328819"/>
              <a:gd name="connsiteX1" fmla="*/ 4393096 w 5794513"/>
              <a:gd name="connsiteY1" fmla="*/ 0 h 328819"/>
              <a:gd name="connsiteX2" fmla="*/ 5794513 w 5794513"/>
              <a:gd name="connsiteY2" fmla="*/ 218661 h 328819"/>
              <a:gd name="connsiteX3" fmla="*/ 5284721 w 5794513"/>
              <a:gd name="connsiteY3" fmla="*/ 251173 h 328819"/>
              <a:gd name="connsiteX4" fmla="*/ 4393096 w 5794513"/>
              <a:gd name="connsiteY4" fmla="*/ 119269 h 328819"/>
              <a:gd name="connsiteX5" fmla="*/ 1447800 w 5794513"/>
              <a:gd name="connsiteY5" fmla="*/ 104183 h 328819"/>
              <a:gd name="connsiteX6" fmla="*/ 203338 w 5794513"/>
              <a:gd name="connsiteY6" fmla="*/ 328819 h 328819"/>
              <a:gd name="connsiteX7" fmla="*/ 0 w 5794513"/>
              <a:gd name="connsiteY7" fmla="*/ 237534 h 328819"/>
              <a:gd name="connsiteX8" fmla="*/ 1451113 w 5794513"/>
              <a:gd name="connsiteY8" fmla="*/ 0 h 328819"/>
              <a:gd name="connsiteX0" fmla="*/ 1451113 w 5284721"/>
              <a:gd name="connsiteY0" fmla="*/ 0 h 328819"/>
              <a:gd name="connsiteX1" fmla="*/ 4393096 w 5284721"/>
              <a:gd name="connsiteY1" fmla="*/ 0 h 328819"/>
              <a:gd name="connsiteX2" fmla="*/ 5284721 w 5284721"/>
              <a:gd name="connsiteY2" fmla="*/ 134859 h 328819"/>
              <a:gd name="connsiteX3" fmla="*/ 5284721 w 5284721"/>
              <a:gd name="connsiteY3" fmla="*/ 251173 h 328819"/>
              <a:gd name="connsiteX4" fmla="*/ 4393096 w 5284721"/>
              <a:gd name="connsiteY4" fmla="*/ 119269 h 328819"/>
              <a:gd name="connsiteX5" fmla="*/ 1447800 w 5284721"/>
              <a:gd name="connsiteY5" fmla="*/ 104183 h 328819"/>
              <a:gd name="connsiteX6" fmla="*/ 203338 w 5284721"/>
              <a:gd name="connsiteY6" fmla="*/ 328819 h 328819"/>
              <a:gd name="connsiteX7" fmla="*/ 0 w 5284721"/>
              <a:gd name="connsiteY7" fmla="*/ 237534 h 328819"/>
              <a:gd name="connsiteX8" fmla="*/ 1451113 w 5284721"/>
              <a:gd name="connsiteY8" fmla="*/ 0 h 32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4721" h="328819">
                <a:moveTo>
                  <a:pt x="1451113" y="0"/>
                </a:moveTo>
                <a:lnTo>
                  <a:pt x="4393096" y="0"/>
                </a:lnTo>
                <a:lnTo>
                  <a:pt x="5284721" y="134859"/>
                </a:lnTo>
                <a:lnTo>
                  <a:pt x="5284721" y="251173"/>
                </a:lnTo>
                <a:lnTo>
                  <a:pt x="4393096" y="119269"/>
                </a:lnTo>
                <a:lnTo>
                  <a:pt x="1447800" y="104183"/>
                </a:lnTo>
                <a:lnTo>
                  <a:pt x="203338" y="328819"/>
                </a:lnTo>
                <a:lnTo>
                  <a:pt x="0" y="237534"/>
                </a:lnTo>
                <a:lnTo>
                  <a:pt x="1451113" y="0"/>
                </a:ln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5464189" y="3344002"/>
            <a:ext cx="1211035" cy="551292"/>
          </a:xfrm>
          <a:custGeom>
            <a:avLst/>
            <a:gdLst>
              <a:gd name="connsiteX0" fmla="*/ 0 w 1331844"/>
              <a:gd name="connsiteY0" fmla="*/ 606287 h 606287"/>
              <a:gd name="connsiteX1" fmla="*/ 1331844 w 1331844"/>
              <a:gd name="connsiteY1" fmla="*/ 606287 h 606287"/>
              <a:gd name="connsiteX2" fmla="*/ 1331844 w 1331844"/>
              <a:gd name="connsiteY2" fmla="*/ 536713 h 606287"/>
              <a:gd name="connsiteX3" fmla="*/ 815009 w 1331844"/>
              <a:gd name="connsiteY3" fmla="*/ 536713 h 606287"/>
              <a:gd name="connsiteX4" fmla="*/ 815009 w 1331844"/>
              <a:gd name="connsiteY4" fmla="*/ 29817 h 606287"/>
              <a:gd name="connsiteX5" fmla="*/ 606287 w 1331844"/>
              <a:gd name="connsiteY5" fmla="*/ 0 h 606287"/>
              <a:gd name="connsiteX6" fmla="*/ 606287 w 1331844"/>
              <a:gd name="connsiteY6" fmla="*/ 536713 h 606287"/>
              <a:gd name="connsiteX7" fmla="*/ 19879 w 1331844"/>
              <a:gd name="connsiteY7" fmla="*/ 536713 h 606287"/>
              <a:gd name="connsiteX8" fmla="*/ 0 w 1331844"/>
              <a:gd name="connsiteY8" fmla="*/ 606287 h 606287"/>
              <a:gd name="connsiteX0" fmla="*/ 0 w 1331844"/>
              <a:gd name="connsiteY0" fmla="*/ 606287 h 606287"/>
              <a:gd name="connsiteX1" fmla="*/ 1331844 w 1331844"/>
              <a:gd name="connsiteY1" fmla="*/ 606287 h 606287"/>
              <a:gd name="connsiteX2" fmla="*/ 1331844 w 1331844"/>
              <a:gd name="connsiteY2" fmla="*/ 536713 h 606287"/>
              <a:gd name="connsiteX3" fmla="*/ 815009 w 1331844"/>
              <a:gd name="connsiteY3" fmla="*/ 536713 h 606287"/>
              <a:gd name="connsiteX4" fmla="*/ 815009 w 1331844"/>
              <a:gd name="connsiteY4" fmla="*/ 29817 h 606287"/>
              <a:gd name="connsiteX5" fmla="*/ 606287 w 1331844"/>
              <a:gd name="connsiteY5" fmla="*/ 0 h 606287"/>
              <a:gd name="connsiteX6" fmla="*/ 606287 w 1331844"/>
              <a:gd name="connsiteY6" fmla="*/ 536713 h 606287"/>
              <a:gd name="connsiteX7" fmla="*/ 10354 w 1331844"/>
              <a:gd name="connsiteY7" fmla="*/ 546238 h 606287"/>
              <a:gd name="connsiteX8" fmla="*/ 0 w 1331844"/>
              <a:gd name="connsiteY8" fmla="*/ 606287 h 606287"/>
              <a:gd name="connsiteX0" fmla="*/ 0 w 1331844"/>
              <a:gd name="connsiteY0" fmla="*/ 606287 h 606287"/>
              <a:gd name="connsiteX1" fmla="*/ 1331844 w 1331844"/>
              <a:gd name="connsiteY1" fmla="*/ 606287 h 606287"/>
              <a:gd name="connsiteX2" fmla="*/ 1331844 w 1331844"/>
              <a:gd name="connsiteY2" fmla="*/ 536713 h 606287"/>
              <a:gd name="connsiteX3" fmla="*/ 815009 w 1331844"/>
              <a:gd name="connsiteY3" fmla="*/ 536713 h 606287"/>
              <a:gd name="connsiteX4" fmla="*/ 815009 w 1331844"/>
              <a:gd name="connsiteY4" fmla="*/ 29817 h 606287"/>
              <a:gd name="connsiteX5" fmla="*/ 606287 w 1331844"/>
              <a:gd name="connsiteY5" fmla="*/ 0 h 606287"/>
              <a:gd name="connsiteX6" fmla="*/ 606287 w 1331844"/>
              <a:gd name="connsiteY6" fmla="*/ 536713 h 606287"/>
              <a:gd name="connsiteX7" fmla="*/ 5592 w 1331844"/>
              <a:gd name="connsiteY7" fmla="*/ 531951 h 606287"/>
              <a:gd name="connsiteX8" fmla="*/ 0 w 1331844"/>
              <a:gd name="connsiteY8" fmla="*/ 606287 h 60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1844" h="606287">
                <a:moveTo>
                  <a:pt x="0" y="606287"/>
                </a:moveTo>
                <a:lnTo>
                  <a:pt x="1331844" y="606287"/>
                </a:lnTo>
                <a:lnTo>
                  <a:pt x="1331844" y="536713"/>
                </a:lnTo>
                <a:lnTo>
                  <a:pt x="815009" y="536713"/>
                </a:lnTo>
                <a:lnTo>
                  <a:pt x="815009" y="29817"/>
                </a:lnTo>
                <a:lnTo>
                  <a:pt x="606287" y="0"/>
                </a:lnTo>
                <a:lnTo>
                  <a:pt x="606287" y="536713"/>
                </a:lnTo>
                <a:lnTo>
                  <a:pt x="5592" y="531951"/>
                </a:lnTo>
                <a:lnTo>
                  <a:pt x="0" y="606287"/>
                </a:lnTo>
                <a:close/>
              </a:path>
            </a:pathLst>
          </a:cu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6836393" y="3827700"/>
            <a:ext cx="546209" cy="67594"/>
          </a:xfrm>
          <a:prstGeom prst="rect">
            <a:avLst/>
          </a:pr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836393" y="3992260"/>
            <a:ext cx="546209" cy="66462"/>
          </a:xfrm>
          <a:prstGeom prst="rect">
            <a:avLst/>
          </a:pr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 25"/>
          <p:cNvSpPr/>
          <p:nvPr/>
        </p:nvSpPr>
        <p:spPr>
          <a:xfrm>
            <a:off x="5433876" y="3992259"/>
            <a:ext cx="571626" cy="69288"/>
          </a:xfrm>
          <a:custGeom>
            <a:avLst/>
            <a:gdLst>
              <a:gd name="connsiteX0" fmla="*/ 628650 w 628650"/>
              <a:gd name="connsiteY0" fmla="*/ 66675 h 76200"/>
              <a:gd name="connsiteX1" fmla="*/ 628650 w 628650"/>
              <a:gd name="connsiteY1" fmla="*/ 0 h 76200"/>
              <a:gd name="connsiteX2" fmla="*/ 14287 w 628650"/>
              <a:gd name="connsiteY2" fmla="*/ 0 h 76200"/>
              <a:gd name="connsiteX3" fmla="*/ 0 w 628650"/>
              <a:gd name="connsiteY3" fmla="*/ 76200 h 76200"/>
              <a:gd name="connsiteX4" fmla="*/ 628650 w 628650"/>
              <a:gd name="connsiteY4" fmla="*/ 66675 h 76200"/>
              <a:gd name="connsiteX0" fmla="*/ 623887 w 628650"/>
              <a:gd name="connsiteY0" fmla="*/ 76200 h 76200"/>
              <a:gd name="connsiteX1" fmla="*/ 628650 w 628650"/>
              <a:gd name="connsiteY1" fmla="*/ 0 h 76200"/>
              <a:gd name="connsiteX2" fmla="*/ 14287 w 628650"/>
              <a:gd name="connsiteY2" fmla="*/ 0 h 76200"/>
              <a:gd name="connsiteX3" fmla="*/ 0 w 628650"/>
              <a:gd name="connsiteY3" fmla="*/ 76200 h 76200"/>
              <a:gd name="connsiteX4" fmla="*/ 623887 w 628650"/>
              <a:gd name="connsiteY4" fmla="*/ 76200 h 76200"/>
              <a:gd name="connsiteX0" fmla="*/ 623887 w 628650"/>
              <a:gd name="connsiteY0" fmla="*/ 76200 h 76200"/>
              <a:gd name="connsiteX1" fmla="*/ 628650 w 628650"/>
              <a:gd name="connsiteY1" fmla="*/ 0 h 76200"/>
              <a:gd name="connsiteX2" fmla="*/ 14287 w 628650"/>
              <a:gd name="connsiteY2" fmla="*/ 0 h 76200"/>
              <a:gd name="connsiteX3" fmla="*/ 0 w 628650"/>
              <a:gd name="connsiteY3" fmla="*/ 76200 h 76200"/>
              <a:gd name="connsiteX4" fmla="*/ 623887 w 628650"/>
              <a:gd name="connsiteY4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650" h="76200">
                <a:moveTo>
                  <a:pt x="623887" y="76200"/>
                </a:moveTo>
                <a:lnTo>
                  <a:pt x="628650" y="0"/>
                </a:lnTo>
                <a:lnTo>
                  <a:pt x="14287" y="0"/>
                </a:lnTo>
                <a:lnTo>
                  <a:pt x="0" y="76200"/>
                </a:lnTo>
                <a:lnTo>
                  <a:pt x="623887" y="76200"/>
                </a:lnTo>
                <a:close/>
              </a:path>
            </a:pathLst>
          </a:cu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6009889" y="3990445"/>
            <a:ext cx="662567" cy="560622"/>
          </a:xfrm>
          <a:prstGeom prst="rect">
            <a:avLst/>
          </a:prstGeom>
          <a:solidFill>
            <a:srgbClr val="85DB93">
              <a:alpha val="8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/>
          <p:cNvSpPr/>
          <p:nvPr/>
        </p:nvSpPr>
        <p:spPr>
          <a:xfrm>
            <a:off x="5150281" y="4879181"/>
            <a:ext cx="1499799" cy="778813"/>
          </a:xfrm>
          <a:custGeom>
            <a:avLst/>
            <a:gdLst>
              <a:gd name="connsiteX0" fmla="*/ 0 w 1615156"/>
              <a:gd name="connsiteY0" fmla="*/ 487111 h 752030"/>
              <a:gd name="connsiteX1" fmla="*/ 51275 w 1615156"/>
              <a:gd name="connsiteY1" fmla="*/ 128187 h 752030"/>
              <a:gd name="connsiteX2" fmla="*/ 51275 w 1615156"/>
              <a:gd name="connsiteY2" fmla="*/ 128187 h 752030"/>
              <a:gd name="connsiteX3" fmla="*/ 111096 w 1615156"/>
              <a:gd name="connsiteY3" fmla="*/ 42729 h 752030"/>
              <a:gd name="connsiteX4" fmla="*/ 170916 w 1615156"/>
              <a:gd name="connsiteY4" fmla="*/ 8546 h 752030"/>
              <a:gd name="connsiteX5" fmla="*/ 247828 w 1615156"/>
              <a:gd name="connsiteY5" fmla="*/ 0 h 752030"/>
              <a:gd name="connsiteX6" fmla="*/ 1615156 w 1615156"/>
              <a:gd name="connsiteY6" fmla="*/ 8546 h 752030"/>
              <a:gd name="connsiteX7" fmla="*/ 1606610 w 1615156"/>
              <a:gd name="connsiteY7" fmla="*/ 752030 h 752030"/>
              <a:gd name="connsiteX8" fmla="*/ 153825 w 1615156"/>
              <a:gd name="connsiteY8" fmla="*/ 675118 h 752030"/>
              <a:gd name="connsiteX9" fmla="*/ 68367 w 1615156"/>
              <a:gd name="connsiteY9" fmla="*/ 623843 h 752030"/>
              <a:gd name="connsiteX10" fmla="*/ 34184 w 1615156"/>
              <a:gd name="connsiteY10" fmla="*/ 581114 h 752030"/>
              <a:gd name="connsiteX11" fmla="*/ 0 w 1615156"/>
              <a:gd name="connsiteY11" fmla="*/ 555477 h 752030"/>
              <a:gd name="connsiteX12" fmla="*/ 0 w 1615156"/>
              <a:gd name="connsiteY12" fmla="*/ 487111 h 75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5156" h="752030">
                <a:moveTo>
                  <a:pt x="0" y="487111"/>
                </a:moveTo>
                <a:lnTo>
                  <a:pt x="51275" y="128187"/>
                </a:lnTo>
                <a:lnTo>
                  <a:pt x="51275" y="128187"/>
                </a:lnTo>
                <a:lnTo>
                  <a:pt x="111096" y="42729"/>
                </a:lnTo>
                <a:lnTo>
                  <a:pt x="170916" y="8546"/>
                </a:lnTo>
                <a:lnTo>
                  <a:pt x="247828" y="0"/>
                </a:lnTo>
                <a:lnTo>
                  <a:pt x="1615156" y="8546"/>
                </a:lnTo>
                <a:cubicBezTo>
                  <a:pt x="1612307" y="256374"/>
                  <a:pt x="1609459" y="504202"/>
                  <a:pt x="1606610" y="752030"/>
                </a:cubicBezTo>
                <a:lnTo>
                  <a:pt x="153825" y="675118"/>
                </a:lnTo>
                <a:lnTo>
                  <a:pt x="68367" y="623843"/>
                </a:lnTo>
                <a:lnTo>
                  <a:pt x="34184" y="581114"/>
                </a:lnTo>
                <a:lnTo>
                  <a:pt x="0" y="555477"/>
                </a:lnTo>
                <a:lnTo>
                  <a:pt x="0" y="487111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34"/>
          <p:cNvSpPr/>
          <p:nvPr/>
        </p:nvSpPr>
        <p:spPr>
          <a:xfrm>
            <a:off x="6819839" y="4924854"/>
            <a:ext cx="699356" cy="839227"/>
          </a:xfrm>
          <a:custGeom>
            <a:avLst/>
            <a:gdLst>
              <a:gd name="connsiteX0" fmla="*/ 17092 w 769122"/>
              <a:gd name="connsiteY0" fmla="*/ 880217 h 922946"/>
              <a:gd name="connsiteX1" fmla="*/ 0 w 769122"/>
              <a:gd name="connsiteY1" fmla="*/ 0 h 922946"/>
              <a:gd name="connsiteX2" fmla="*/ 564022 w 769122"/>
              <a:gd name="connsiteY2" fmla="*/ 8546 h 922946"/>
              <a:gd name="connsiteX3" fmla="*/ 589660 w 769122"/>
              <a:gd name="connsiteY3" fmla="*/ 42729 h 922946"/>
              <a:gd name="connsiteX4" fmla="*/ 632389 w 769122"/>
              <a:gd name="connsiteY4" fmla="*/ 68367 h 922946"/>
              <a:gd name="connsiteX5" fmla="*/ 692209 w 769122"/>
              <a:gd name="connsiteY5" fmla="*/ 162370 h 922946"/>
              <a:gd name="connsiteX6" fmla="*/ 769122 w 769122"/>
              <a:gd name="connsiteY6" fmla="*/ 922946 h 922946"/>
              <a:gd name="connsiteX7" fmla="*/ 17092 w 769122"/>
              <a:gd name="connsiteY7" fmla="*/ 880217 h 9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122" h="922946">
                <a:moveTo>
                  <a:pt x="17092" y="880217"/>
                </a:moveTo>
                <a:lnTo>
                  <a:pt x="0" y="0"/>
                </a:lnTo>
                <a:lnTo>
                  <a:pt x="564022" y="8546"/>
                </a:lnTo>
                <a:lnTo>
                  <a:pt x="589660" y="42729"/>
                </a:lnTo>
                <a:lnTo>
                  <a:pt x="632389" y="68367"/>
                </a:lnTo>
                <a:lnTo>
                  <a:pt x="692209" y="162370"/>
                </a:lnTo>
                <a:lnTo>
                  <a:pt x="769122" y="922946"/>
                </a:lnTo>
                <a:lnTo>
                  <a:pt x="17092" y="880217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/>
        </p:nvSpPr>
        <p:spPr>
          <a:xfrm>
            <a:off x="4384133" y="4040374"/>
            <a:ext cx="447707" cy="621308"/>
          </a:xfrm>
          <a:custGeom>
            <a:avLst/>
            <a:gdLst>
              <a:gd name="connsiteX0" fmla="*/ 0 w 492369"/>
              <a:gd name="connsiteY0" fmla="*/ 50241 h 683288"/>
              <a:gd name="connsiteX1" fmla="*/ 492369 w 492369"/>
              <a:gd name="connsiteY1" fmla="*/ 0 h 683288"/>
              <a:gd name="connsiteX2" fmla="*/ 381837 w 492369"/>
              <a:gd name="connsiteY2" fmla="*/ 663191 h 683288"/>
              <a:gd name="connsiteX3" fmla="*/ 241161 w 492369"/>
              <a:gd name="connsiteY3" fmla="*/ 683288 h 683288"/>
              <a:gd name="connsiteX4" fmla="*/ 30145 w 492369"/>
              <a:gd name="connsiteY4" fmla="*/ 633046 h 683288"/>
              <a:gd name="connsiteX5" fmla="*/ 0 w 492369"/>
              <a:gd name="connsiteY5" fmla="*/ 50241 h 68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369" h="683288">
                <a:moveTo>
                  <a:pt x="0" y="50241"/>
                </a:moveTo>
                <a:lnTo>
                  <a:pt x="492369" y="0"/>
                </a:lnTo>
                <a:lnTo>
                  <a:pt x="381837" y="663191"/>
                </a:lnTo>
                <a:lnTo>
                  <a:pt x="241161" y="683288"/>
                </a:lnTo>
                <a:lnTo>
                  <a:pt x="30145" y="633046"/>
                </a:lnTo>
                <a:lnTo>
                  <a:pt x="0" y="50241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 39"/>
          <p:cNvSpPr/>
          <p:nvPr/>
        </p:nvSpPr>
        <p:spPr>
          <a:xfrm>
            <a:off x="4082615" y="3263738"/>
            <a:ext cx="840594" cy="712677"/>
          </a:xfrm>
          <a:custGeom>
            <a:avLst/>
            <a:gdLst>
              <a:gd name="connsiteX0" fmla="*/ 633047 w 924449"/>
              <a:gd name="connsiteY0" fmla="*/ 0 h 773723"/>
              <a:gd name="connsiteX1" fmla="*/ 854110 w 924449"/>
              <a:gd name="connsiteY1" fmla="*/ 20097 h 773723"/>
              <a:gd name="connsiteX2" fmla="*/ 924449 w 924449"/>
              <a:gd name="connsiteY2" fmla="*/ 70339 h 773723"/>
              <a:gd name="connsiteX3" fmla="*/ 834014 w 924449"/>
              <a:gd name="connsiteY3" fmla="*/ 653143 h 773723"/>
              <a:gd name="connsiteX4" fmla="*/ 0 w 924449"/>
              <a:gd name="connsiteY4" fmla="*/ 773723 h 773723"/>
              <a:gd name="connsiteX5" fmla="*/ 10049 w 924449"/>
              <a:gd name="connsiteY5" fmla="*/ 452176 h 773723"/>
              <a:gd name="connsiteX6" fmla="*/ 602902 w 924449"/>
              <a:gd name="connsiteY6" fmla="*/ 452176 h 773723"/>
              <a:gd name="connsiteX7" fmla="*/ 633047 w 924449"/>
              <a:gd name="connsiteY7" fmla="*/ 0 h 773723"/>
              <a:gd name="connsiteX0" fmla="*/ 602902 w 924449"/>
              <a:gd name="connsiteY0" fmla="*/ 0 h 783771"/>
              <a:gd name="connsiteX1" fmla="*/ 854110 w 924449"/>
              <a:gd name="connsiteY1" fmla="*/ 30145 h 783771"/>
              <a:gd name="connsiteX2" fmla="*/ 924449 w 924449"/>
              <a:gd name="connsiteY2" fmla="*/ 80387 h 783771"/>
              <a:gd name="connsiteX3" fmla="*/ 834014 w 924449"/>
              <a:gd name="connsiteY3" fmla="*/ 663191 h 783771"/>
              <a:gd name="connsiteX4" fmla="*/ 0 w 924449"/>
              <a:gd name="connsiteY4" fmla="*/ 783771 h 783771"/>
              <a:gd name="connsiteX5" fmla="*/ 10049 w 924449"/>
              <a:gd name="connsiteY5" fmla="*/ 462224 h 783771"/>
              <a:gd name="connsiteX6" fmla="*/ 602902 w 924449"/>
              <a:gd name="connsiteY6" fmla="*/ 462224 h 783771"/>
              <a:gd name="connsiteX7" fmla="*/ 602902 w 924449"/>
              <a:gd name="connsiteY7" fmla="*/ 0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4449" h="783771">
                <a:moveTo>
                  <a:pt x="602902" y="0"/>
                </a:moveTo>
                <a:lnTo>
                  <a:pt x="854110" y="30145"/>
                </a:lnTo>
                <a:lnTo>
                  <a:pt x="924449" y="80387"/>
                </a:lnTo>
                <a:lnTo>
                  <a:pt x="834014" y="663191"/>
                </a:lnTo>
                <a:lnTo>
                  <a:pt x="0" y="783771"/>
                </a:lnTo>
                <a:lnTo>
                  <a:pt x="10049" y="462224"/>
                </a:lnTo>
                <a:lnTo>
                  <a:pt x="602902" y="462224"/>
                </a:lnTo>
                <a:lnTo>
                  <a:pt x="602902" y="0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eform 40"/>
          <p:cNvSpPr/>
          <p:nvPr/>
        </p:nvSpPr>
        <p:spPr>
          <a:xfrm>
            <a:off x="3644045" y="3684035"/>
            <a:ext cx="456844" cy="440236"/>
          </a:xfrm>
          <a:custGeom>
            <a:avLst/>
            <a:gdLst>
              <a:gd name="connsiteX0" fmla="*/ 502417 w 502417"/>
              <a:gd name="connsiteY0" fmla="*/ 0 h 442127"/>
              <a:gd name="connsiteX1" fmla="*/ 502417 w 502417"/>
              <a:gd name="connsiteY1" fmla="*/ 351692 h 442127"/>
              <a:gd name="connsiteX2" fmla="*/ 10048 w 502417"/>
              <a:gd name="connsiteY2" fmla="*/ 442127 h 442127"/>
              <a:gd name="connsiteX3" fmla="*/ 0 w 502417"/>
              <a:gd name="connsiteY3" fmla="*/ 0 h 442127"/>
              <a:gd name="connsiteX4" fmla="*/ 502417 w 502417"/>
              <a:gd name="connsiteY4" fmla="*/ 0 h 44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417" h="442127">
                <a:moveTo>
                  <a:pt x="502417" y="0"/>
                </a:moveTo>
                <a:lnTo>
                  <a:pt x="502417" y="351692"/>
                </a:lnTo>
                <a:lnTo>
                  <a:pt x="10048" y="442127"/>
                </a:lnTo>
                <a:lnTo>
                  <a:pt x="0" y="0"/>
                </a:lnTo>
                <a:lnTo>
                  <a:pt x="502417" y="0"/>
                </a:lnTo>
                <a:close/>
              </a:path>
            </a:pathLst>
          </a:custGeom>
          <a:solidFill>
            <a:srgbClr val="85DB93">
              <a:alpha val="8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41"/>
          <p:cNvSpPr/>
          <p:nvPr/>
        </p:nvSpPr>
        <p:spPr>
          <a:xfrm>
            <a:off x="6841955" y="4040374"/>
            <a:ext cx="557350" cy="511665"/>
          </a:xfrm>
          <a:custGeom>
            <a:avLst/>
            <a:gdLst>
              <a:gd name="connsiteX0" fmla="*/ 0 w 612949"/>
              <a:gd name="connsiteY0" fmla="*/ 0 h 562707"/>
              <a:gd name="connsiteX1" fmla="*/ 0 w 612949"/>
              <a:gd name="connsiteY1" fmla="*/ 562707 h 562707"/>
              <a:gd name="connsiteX2" fmla="*/ 482321 w 612949"/>
              <a:gd name="connsiteY2" fmla="*/ 562707 h 562707"/>
              <a:gd name="connsiteX3" fmla="*/ 552659 w 612949"/>
              <a:gd name="connsiteY3" fmla="*/ 522514 h 562707"/>
              <a:gd name="connsiteX4" fmla="*/ 612949 w 612949"/>
              <a:gd name="connsiteY4" fmla="*/ 442127 h 562707"/>
              <a:gd name="connsiteX5" fmla="*/ 612949 w 612949"/>
              <a:gd name="connsiteY5" fmla="*/ 50241 h 562707"/>
              <a:gd name="connsiteX6" fmla="*/ 0 w 612949"/>
              <a:gd name="connsiteY6" fmla="*/ 0 h 56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949" h="562707">
                <a:moveTo>
                  <a:pt x="0" y="0"/>
                </a:moveTo>
                <a:lnTo>
                  <a:pt x="0" y="562707"/>
                </a:lnTo>
                <a:lnTo>
                  <a:pt x="482321" y="562707"/>
                </a:lnTo>
                <a:lnTo>
                  <a:pt x="552659" y="522514"/>
                </a:lnTo>
                <a:lnTo>
                  <a:pt x="612949" y="442127"/>
                </a:lnTo>
                <a:lnTo>
                  <a:pt x="612949" y="50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2" t="8557" r="26825" b="188"/>
          <a:stretch/>
        </p:blipFill>
        <p:spPr>
          <a:xfrm>
            <a:off x="601984" y="2239347"/>
            <a:ext cx="2775699" cy="3738046"/>
          </a:xfrm>
          <a:prstGeom prst="rect">
            <a:avLst/>
          </a:prstGeom>
        </p:spPr>
      </p:pic>
      <p:sp>
        <p:nvSpPr>
          <p:cNvPr id="36" name="Freeform 35"/>
          <p:cNvSpPr/>
          <p:nvPr/>
        </p:nvSpPr>
        <p:spPr>
          <a:xfrm>
            <a:off x="3634908" y="1984574"/>
            <a:ext cx="4550169" cy="3992819"/>
          </a:xfrm>
          <a:custGeom>
            <a:avLst/>
            <a:gdLst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87156 w 5004079"/>
              <a:gd name="connsiteY15" fmla="*/ 1326383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215851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04079" h="4391130">
                <a:moveTo>
                  <a:pt x="5004079" y="0"/>
                </a:moveTo>
                <a:lnTo>
                  <a:pt x="4602145" y="1668027"/>
                </a:lnTo>
                <a:lnTo>
                  <a:pt x="4561952" y="3205425"/>
                </a:lnTo>
                <a:lnTo>
                  <a:pt x="3326004" y="3195376"/>
                </a:lnTo>
                <a:lnTo>
                  <a:pt x="3336053" y="4039438"/>
                </a:lnTo>
                <a:lnTo>
                  <a:pt x="2019719" y="3979148"/>
                </a:lnTo>
                <a:lnTo>
                  <a:pt x="1637881" y="4079631"/>
                </a:lnTo>
                <a:lnTo>
                  <a:pt x="1597688" y="4391130"/>
                </a:lnTo>
                <a:lnTo>
                  <a:pt x="1135464" y="4360985"/>
                </a:lnTo>
                <a:lnTo>
                  <a:pt x="1024932" y="2954216"/>
                </a:lnTo>
                <a:lnTo>
                  <a:pt x="813916" y="2914022"/>
                </a:lnTo>
                <a:lnTo>
                  <a:pt x="803868" y="2421653"/>
                </a:lnTo>
                <a:lnTo>
                  <a:pt x="0" y="2431702"/>
                </a:lnTo>
                <a:lnTo>
                  <a:pt x="20097" y="1215851"/>
                </a:lnTo>
                <a:lnTo>
                  <a:pt x="140677" y="1135464"/>
                </a:lnTo>
                <a:lnTo>
                  <a:pt x="1477108" y="1215851"/>
                </a:lnTo>
                <a:lnTo>
                  <a:pt x="1527349" y="592853"/>
                </a:lnTo>
                <a:lnTo>
                  <a:pt x="1537398" y="30146"/>
                </a:lnTo>
              </a:path>
            </a:pathLst>
          </a:custGeom>
          <a:noFill/>
          <a:ln w="50800">
            <a:solidFill>
              <a:srgbClr val="2E6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3924408" y="3642548"/>
            <a:ext cx="0" cy="228977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465320" y="3101340"/>
            <a:ext cx="108" cy="219690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670165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63726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70965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5636828" y="4110038"/>
            <a:ext cx="154372" cy="258235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 55"/>
          <p:cNvSpPr/>
          <p:nvPr/>
        </p:nvSpPr>
        <p:spPr>
          <a:xfrm>
            <a:off x="4081463" y="3295650"/>
            <a:ext cx="561975" cy="257175"/>
          </a:xfrm>
          <a:custGeom>
            <a:avLst/>
            <a:gdLst>
              <a:gd name="connsiteX0" fmla="*/ 235743 w 561975"/>
              <a:gd name="connsiteY0" fmla="*/ 0 h 257175"/>
              <a:gd name="connsiteX1" fmla="*/ 561975 w 561975"/>
              <a:gd name="connsiteY1" fmla="*/ 26194 h 257175"/>
              <a:gd name="connsiteX2" fmla="*/ 561975 w 561975"/>
              <a:gd name="connsiteY2" fmla="*/ 159544 h 257175"/>
              <a:gd name="connsiteX3" fmla="*/ 357187 w 561975"/>
              <a:gd name="connsiteY3" fmla="*/ 159544 h 257175"/>
              <a:gd name="connsiteX4" fmla="*/ 357187 w 561975"/>
              <a:gd name="connsiteY4" fmla="*/ 257175 h 257175"/>
              <a:gd name="connsiteX5" fmla="*/ 14287 w 561975"/>
              <a:gd name="connsiteY5" fmla="*/ 257175 h 257175"/>
              <a:gd name="connsiteX6" fmla="*/ 9525 w 561975"/>
              <a:gd name="connsiteY6" fmla="*/ 235744 h 257175"/>
              <a:gd name="connsiteX7" fmla="*/ 0 w 561975"/>
              <a:gd name="connsiteY7" fmla="*/ 192881 h 257175"/>
              <a:gd name="connsiteX8" fmla="*/ 0 w 561975"/>
              <a:gd name="connsiteY8" fmla="*/ 135731 h 257175"/>
              <a:gd name="connsiteX9" fmla="*/ 233362 w 561975"/>
              <a:gd name="connsiteY9" fmla="*/ 147638 h 257175"/>
              <a:gd name="connsiteX10" fmla="*/ 235743 w 561975"/>
              <a:gd name="connsiteY10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257175">
                <a:moveTo>
                  <a:pt x="235743" y="0"/>
                </a:moveTo>
                <a:lnTo>
                  <a:pt x="561975" y="26194"/>
                </a:lnTo>
                <a:lnTo>
                  <a:pt x="561975" y="159544"/>
                </a:lnTo>
                <a:lnTo>
                  <a:pt x="357187" y="159544"/>
                </a:lnTo>
                <a:lnTo>
                  <a:pt x="357187" y="257175"/>
                </a:lnTo>
                <a:lnTo>
                  <a:pt x="14287" y="257175"/>
                </a:lnTo>
                <a:cubicBezTo>
                  <a:pt x="12700" y="250031"/>
                  <a:pt x="10960" y="242920"/>
                  <a:pt x="9525" y="235744"/>
                </a:cubicBezTo>
                <a:cubicBezTo>
                  <a:pt x="1224" y="194240"/>
                  <a:pt x="8273" y="209430"/>
                  <a:pt x="0" y="192881"/>
                </a:cubicBezTo>
                <a:lnTo>
                  <a:pt x="0" y="135731"/>
                </a:lnTo>
                <a:lnTo>
                  <a:pt x="233362" y="147638"/>
                </a:lnTo>
                <a:cubicBezTo>
                  <a:pt x="234156" y="98425"/>
                  <a:pt x="234949" y="49213"/>
                  <a:pt x="235743" y="0"/>
                </a:cubicBezTo>
                <a:close/>
              </a:path>
            </a:pathLst>
          </a:cu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eform 27"/>
          <p:cNvSpPr/>
          <p:nvPr/>
        </p:nvSpPr>
        <p:spPr>
          <a:xfrm>
            <a:off x="6845620" y="3429293"/>
            <a:ext cx="532651" cy="398406"/>
          </a:xfrm>
          <a:custGeom>
            <a:avLst/>
            <a:gdLst>
              <a:gd name="connsiteX0" fmla="*/ 0 w 585787"/>
              <a:gd name="connsiteY0" fmla="*/ 0 h 438150"/>
              <a:gd name="connsiteX1" fmla="*/ 433387 w 585787"/>
              <a:gd name="connsiteY1" fmla="*/ 47625 h 438150"/>
              <a:gd name="connsiteX2" fmla="*/ 509587 w 585787"/>
              <a:gd name="connsiteY2" fmla="*/ 66675 h 438150"/>
              <a:gd name="connsiteX3" fmla="*/ 552450 w 585787"/>
              <a:gd name="connsiteY3" fmla="*/ 95250 h 438150"/>
              <a:gd name="connsiteX4" fmla="*/ 576262 w 585787"/>
              <a:gd name="connsiteY4" fmla="*/ 128587 h 438150"/>
              <a:gd name="connsiteX5" fmla="*/ 585787 w 585787"/>
              <a:gd name="connsiteY5" fmla="*/ 190500 h 438150"/>
              <a:gd name="connsiteX6" fmla="*/ 585787 w 585787"/>
              <a:gd name="connsiteY6" fmla="*/ 438150 h 438150"/>
              <a:gd name="connsiteX7" fmla="*/ 4762 w 585787"/>
              <a:gd name="connsiteY7" fmla="*/ 438150 h 438150"/>
              <a:gd name="connsiteX8" fmla="*/ 0 w 585787"/>
              <a:gd name="connsiteY8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787" h="438150">
                <a:moveTo>
                  <a:pt x="0" y="0"/>
                </a:moveTo>
                <a:lnTo>
                  <a:pt x="433387" y="47625"/>
                </a:lnTo>
                <a:lnTo>
                  <a:pt x="509587" y="66675"/>
                </a:lnTo>
                <a:lnTo>
                  <a:pt x="552450" y="95250"/>
                </a:lnTo>
                <a:lnTo>
                  <a:pt x="576262" y="128587"/>
                </a:lnTo>
                <a:lnTo>
                  <a:pt x="585787" y="190500"/>
                </a:lnTo>
                <a:lnTo>
                  <a:pt x="585787" y="438150"/>
                </a:lnTo>
                <a:lnTo>
                  <a:pt x="4762" y="438150"/>
                </a:lnTo>
                <a:cubicBezTo>
                  <a:pt x="3175" y="292100"/>
                  <a:pt x="1587" y="146050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 28"/>
          <p:cNvSpPr/>
          <p:nvPr/>
        </p:nvSpPr>
        <p:spPr>
          <a:xfrm>
            <a:off x="6187383" y="3368666"/>
            <a:ext cx="480685" cy="463363"/>
          </a:xfrm>
          <a:custGeom>
            <a:avLst/>
            <a:gdLst>
              <a:gd name="connsiteX0" fmla="*/ 0 w 528637"/>
              <a:gd name="connsiteY0" fmla="*/ 0 h 509587"/>
              <a:gd name="connsiteX1" fmla="*/ 528637 w 528637"/>
              <a:gd name="connsiteY1" fmla="*/ 47625 h 509587"/>
              <a:gd name="connsiteX2" fmla="*/ 528637 w 528637"/>
              <a:gd name="connsiteY2" fmla="*/ 509587 h 509587"/>
              <a:gd name="connsiteX3" fmla="*/ 4762 w 528637"/>
              <a:gd name="connsiteY3" fmla="*/ 509587 h 509587"/>
              <a:gd name="connsiteX4" fmla="*/ 0 w 528637"/>
              <a:gd name="connsiteY4" fmla="*/ 0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637" h="509587">
                <a:moveTo>
                  <a:pt x="0" y="0"/>
                </a:moveTo>
                <a:lnTo>
                  <a:pt x="528637" y="47625"/>
                </a:lnTo>
                <a:lnTo>
                  <a:pt x="528637" y="509587"/>
                </a:lnTo>
                <a:lnTo>
                  <a:pt x="4762" y="509587"/>
                </a:lnTo>
                <a:cubicBezTo>
                  <a:pt x="3175" y="339725"/>
                  <a:pt x="1587" y="169862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reeform 31"/>
          <p:cNvSpPr/>
          <p:nvPr/>
        </p:nvSpPr>
        <p:spPr>
          <a:xfrm>
            <a:off x="5472850" y="3321030"/>
            <a:ext cx="536982" cy="506669"/>
          </a:xfrm>
          <a:custGeom>
            <a:avLst/>
            <a:gdLst>
              <a:gd name="connsiteX0" fmla="*/ 590550 w 590550"/>
              <a:gd name="connsiteY0" fmla="*/ 33338 h 557213"/>
              <a:gd name="connsiteX1" fmla="*/ 590550 w 590550"/>
              <a:gd name="connsiteY1" fmla="*/ 557213 h 557213"/>
              <a:gd name="connsiteX2" fmla="*/ 0 w 590550"/>
              <a:gd name="connsiteY2" fmla="*/ 557213 h 557213"/>
              <a:gd name="connsiteX3" fmla="*/ 57150 w 590550"/>
              <a:gd name="connsiteY3" fmla="*/ 90488 h 557213"/>
              <a:gd name="connsiteX4" fmla="*/ 90488 w 590550"/>
              <a:gd name="connsiteY4" fmla="*/ 42863 h 557213"/>
              <a:gd name="connsiteX5" fmla="*/ 133350 w 590550"/>
              <a:gd name="connsiteY5" fmla="*/ 4763 h 557213"/>
              <a:gd name="connsiteX6" fmla="*/ 204788 w 590550"/>
              <a:gd name="connsiteY6" fmla="*/ 0 h 557213"/>
              <a:gd name="connsiteX7" fmla="*/ 590550 w 590550"/>
              <a:gd name="connsiteY7" fmla="*/ 33338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50" h="557213">
                <a:moveTo>
                  <a:pt x="590550" y="33338"/>
                </a:moveTo>
                <a:lnTo>
                  <a:pt x="590550" y="557213"/>
                </a:lnTo>
                <a:lnTo>
                  <a:pt x="0" y="557213"/>
                </a:lnTo>
                <a:lnTo>
                  <a:pt x="57150" y="90488"/>
                </a:lnTo>
                <a:lnTo>
                  <a:pt x="90488" y="42863"/>
                </a:lnTo>
                <a:lnTo>
                  <a:pt x="133350" y="4763"/>
                </a:lnTo>
                <a:lnTo>
                  <a:pt x="204788" y="0"/>
                </a:lnTo>
                <a:lnTo>
                  <a:pt x="590550" y="33338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/>
          <p:cNvSpPr/>
          <p:nvPr/>
        </p:nvSpPr>
        <p:spPr>
          <a:xfrm>
            <a:off x="5403562" y="4065877"/>
            <a:ext cx="601940" cy="472025"/>
          </a:xfrm>
          <a:custGeom>
            <a:avLst/>
            <a:gdLst>
              <a:gd name="connsiteX0" fmla="*/ 661988 w 661988"/>
              <a:gd name="connsiteY0" fmla="*/ 0 h 519113"/>
              <a:gd name="connsiteX1" fmla="*/ 661988 w 661988"/>
              <a:gd name="connsiteY1" fmla="*/ 519113 h 519113"/>
              <a:gd name="connsiteX2" fmla="*/ 133350 w 661988"/>
              <a:gd name="connsiteY2" fmla="*/ 519113 h 519113"/>
              <a:gd name="connsiteX3" fmla="*/ 80963 w 661988"/>
              <a:gd name="connsiteY3" fmla="*/ 514350 h 519113"/>
              <a:gd name="connsiteX4" fmla="*/ 42863 w 661988"/>
              <a:gd name="connsiteY4" fmla="*/ 495300 h 519113"/>
              <a:gd name="connsiteX5" fmla="*/ 19050 w 661988"/>
              <a:gd name="connsiteY5" fmla="*/ 457200 h 519113"/>
              <a:gd name="connsiteX6" fmla="*/ 0 w 661988"/>
              <a:gd name="connsiteY6" fmla="*/ 433388 h 519113"/>
              <a:gd name="connsiteX7" fmla="*/ 0 w 661988"/>
              <a:gd name="connsiteY7" fmla="*/ 385763 h 519113"/>
              <a:gd name="connsiteX8" fmla="*/ 42863 w 661988"/>
              <a:gd name="connsiteY8" fmla="*/ 0 h 519113"/>
              <a:gd name="connsiteX9" fmla="*/ 661988 w 661988"/>
              <a:gd name="connsiteY9" fmla="*/ 0 h 51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988" h="519113">
                <a:moveTo>
                  <a:pt x="661988" y="0"/>
                </a:moveTo>
                <a:lnTo>
                  <a:pt x="661988" y="519113"/>
                </a:lnTo>
                <a:lnTo>
                  <a:pt x="133350" y="519113"/>
                </a:lnTo>
                <a:lnTo>
                  <a:pt x="80963" y="514350"/>
                </a:lnTo>
                <a:lnTo>
                  <a:pt x="42863" y="495300"/>
                </a:lnTo>
                <a:lnTo>
                  <a:pt x="19050" y="457200"/>
                </a:lnTo>
                <a:lnTo>
                  <a:pt x="0" y="433388"/>
                </a:lnTo>
                <a:lnTo>
                  <a:pt x="0" y="385763"/>
                </a:lnTo>
                <a:lnTo>
                  <a:pt x="42863" y="0"/>
                </a:lnTo>
                <a:lnTo>
                  <a:pt x="661988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Freeform 42"/>
          <p:cNvSpPr/>
          <p:nvPr/>
        </p:nvSpPr>
        <p:spPr>
          <a:xfrm>
            <a:off x="3744550" y="3236328"/>
            <a:ext cx="886279" cy="447707"/>
          </a:xfrm>
          <a:custGeom>
            <a:avLst/>
            <a:gdLst>
              <a:gd name="connsiteX0" fmla="*/ 974691 w 974691"/>
              <a:gd name="connsiteY0" fmla="*/ 40193 h 492369"/>
              <a:gd name="connsiteX1" fmla="*/ 974691 w 974691"/>
              <a:gd name="connsiteY1" fmla="*/ 492369 h 492369"/>
              <a:gd name="connsiteX2" fmla="*/ 0 w 974691"/>
              <a:gd name="connsiteY2" fmla="*/ 492369 h 492369"/>
              <a:gd name="connsiteX3" fmla="*/ 0 w 974691"/>
              <a:gd name="connsiteY3" fmla="*/ 0 h 492369"/>
              <a:gd name="connsiteX4" fmla="*/ 974691 w 974691"/>
              <a:gd name="connsiteY4" fmla="*/ 40193 h 49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691" h="492369">
                <a:moveTo>
                  <a:pt x="974691" y="40193"/>
                </a:moveTo>
                <a:lnTo>
                  <a:pt x="974691" y="492369"/>
                </a:lnTo>
                <a:lnTo>
                  <a:pt x="0" y="492369"/>
                </a:lnTo>
                <a:lnTo>
                  <a:pt x="0" y="0"/>
                </a:lnTo>
                <a:lnTo>
                  <a:pt x="974691" y="40193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6416148" y="3796246"/>
            <a:ext cx="0" cy="228977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7106613" y="3796831"/>
            <a:ext cx="0" cy="228977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5735014" y="3801984"/>
            <a:ext cx="0" cy="228977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735014" y="3871525"/>
            <a:ext cx="0" cy="227838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372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37074" r="15520" b="16200"/>
          <a:stretch/>
        </p:blipFill>
        <p:spPr>
          <a:xfrm>
            <a:off x="3554962" y="2219240"/>
            <a:ext cx="4861249" cy="3706910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>
            <a:off x="3552825" y="2181225"/>
            <a:ext cx="4924425" cy="1095375"/>
          </a:xfrm>
          <a:custGeom>
            <a:avLst/>
            <a:gdLst>
              <a:gd name="connsiteX0" fmla="*/ 4886325 w 4924425"/>
              <a:gd name="connsiteY0" fmla="*/ 1095375 h 1095375"/>
              <a:gd name="connsiteX1" fmla="*/ 0 w 4924425"/>
              <a:gd name="connsiteY1" fmla="*/ 733425 h 1095375"/>
              <a:gd name="connsiteX2" fmla="*/ 0 w 4924425"/>
              <a:gd name="connsiteY2" fmla="*/ 0 h 1095375"/>
              <a:gd name="connsiteX3" fmla="*/ 4924425 w 4924425"/>
              <a:gd name="connsiteY3" fmla="*/ 0 h 1095375"/>
              <a:gd name="connsiteX4" fmla="*/ 4886325 w 4924425"/>
              <a:gd name="connsiteY4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4425" h="1095375">
                <a:moveTo>
                  <a:pt x="4886325" y="1095375"/>
                </a:moveTo>
                <a:lnTo>
                  <a:pt x="0" y="733425"/>
                </a:lnTo>
                <a:lnTo>
                  <a:pt x="0" y="0"/>
                </a:lnTo>
                <a:lnTo>
                  <a:pt x="4924425" y="0"/>
                </a:lnTo>
                <a:lnTo>
                  <a:pt x="4886325" y="109537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635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9746" y="995007"/>
            <a:ext cx="423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מתחם דרומי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מסחר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88219" y="2033906"/>
            <a:ext cx="3361535" cy="3981005"/>
            <a:chOff x="432080" y="1768510"/>
            <a:chExt cx="3707842" cy="439113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6445"/>
            <a:stretch/>
          </p:blipFill>
          <p:spPr>
            <a:xfrm>
              <a:off x="591018" y="1998014"/>
              <a:ext cx="3392039" cy="4074408"/>
            </a:xfrm>
            <a:prstGeom prst="rect">
              <a:avLst/>
            </a:prstGeom>
          </p:spPr>
        </p:pic>
        <p:sp>
          <p:nvSpPr>
            <p:cNvPr id="31" name="Freeform 30"/>
            <p:cNvSpPr/>
            <p:nvPr/>
          </p:nvSpPr>
          <p:spPr>
            <a:xfrm>
              <a:off x="676275" y="4595813"/>
              <a:ext cx="719138" cy="333375"/>
            </a:xfrm>
            <a:custGeom>
              <a:avLst/>
              <a:gdLst>
                <a:gd name="connsiteX0" fmla="*/ 190500 w 719138"/>
                <a:gd name="connsiteY0" fmla="*/ 0 h 333375"/>
                <a:gd name="connsiteX1" fmla="*/ 9525 w 719138"/>
                <a:gd name="connsiteY1" fmla="*/ 4762 h 333375"/>
                <a:gd name="connsiteX2" fmla="*/ 0 w 719138"/>
                <a:gd name="connsiteY2" fmla="*/ 271462 h 333375"/>
                <a:gd name="connsiteX3" fmla="*/ 0 w 719138"/>
                <a:gd name="connsiteY3" fmla="*/ 309562 h 333375"/>
                <a:gd name="connsiteX4" fmla="*/ 19050 w 719138"/>
                <a:gd name="connsiteY4" fmla="*/ 333375 h 333375"/>
                <a:gd name="connsiteX5" fmla="*/ 90488 w 719138"/>
                <a:gd name="connsiteY5" fmla="*/ 328612 h 333375"/>
                <a:gd name="connsiteX6" fmla="*/ 438150 w 719138"/>
                <a:gd name="connsiteY6" fmla="*/ 309562 h 333375"/>
                <a:gd name="connsiteX7" fmla="*/ 704850 w 719138"/>
                <a:gd name="connsiteY7" fmla="*/ 280987 h 333375"/>
                <a:gd name="connsiteX8" fmla="*/ 719138 w 719138"/>
                <a:gd name="connsiteY8" fmla="*/ 157162 h 333375"/>
                <a:gd name="connsiteX9" fmla="*/ 247650 w 719138"/>
                <a:gd name="connsiteY9" fmla="*/ 228600 h 333375"/>
                <a:gd name="connsiteX10" fmla="*/ 242888 w 719138"/>
                <a:gd name="connsiteY10" fmla="*/ 52387 h 333375"/>
                <a:gd name="connsiteX11" fmla="*/ 185738 w 719138"/>
                <a:gd name="connsiteY11" fmla="*/ 52387 h 333375"/>
                <a:gd name="connsiteX12" fmla="*/ 190500 w 719138"/>
                <a:gd name="connsiteY12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9138" h="333375">
                  <a:moveTo>
                    <a:pt x="190500" y="0"/>
                  </a:moveTo>
                  <a:lnTo>
                    <a:pt x="9525" y="4762"/>
                  </a:lnTo>
                  <a:lnTo>
                    <a:pt x="0" y="271462"/>
                  </a:lnTo>
                  <a:lnTo>
                    <a:pt x="0" y="309562"/>
                  </a:lnTo>
                  <a:lnTo>
                    <a:pt x="19050" y="333375"/>
                  </a:lnTo>
                  <a:lnTo>
                    <a:pt x="90488" y="328612"/>
                  </a:lnTo>
                  <a:lnTo>
                    <a:pt x="438150" y="309562"/>
                  </a:lnTo>
                  <a:lnTo>
                    <a:pt x="704850" y="280987"/>
                  </a:lnTo>
                  <a:lnTo>
                    <a:pt x="719138" y="157162"/>
                  </a:lnTo>
                  <a:lnTo>
                    <a:pt x="247650" y="228600"/>
                  </a:lnTo>
                  <a:lnTo>
                    <a:pt x="242888" y="52387"/>
                  </a:lnTo>
                  <a:lnTo>
                    <a:pt x="185738" y="52387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56725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432080" y="1768510"/>
              <a:ext cx="3707842" cy="4391130"/>
            </a:xfrm>
            <a:custGeom>
              <a:avLst/>
              <a:gdLst>
                <a:gd name="connsiteX0" fmla="*/ 2117035 w 3200400"/>
                <a:gd name="connsiteY0" fmla="*/ 0 h 4412974"/>
                <a:gd name="connsiteX1" fmla="*/ 2117035 w 3200400"/>
                <a:gd name="connsiteY1" fmla="*/ 2633870 h 4412974"/>
                <a:gd name="connsiteX2" fmla="*/ 2295939 w 3200400"/>
                <a:gd name="connsiteY2" fmla="*/ 2643809 h 4412974"/>
                <a:gd name="connsiteX3" fmla="*/ 2425148 w 3200400"/>
                <a:gd name="connsiteY3" fmla="*/ 2683566 h 4412974"/>
                <a:gd name="connsiteX4" fmla="*/ 2454965 w 3200400"/>
                <a:gd name="connsiteY4" fmla="*/ 2763079 h 4412974"/>
                <a:gd name="connsiteX5" fmla="*/ 2474843 w 3200400"/>
                <a:gd name="connsiteY5" fmla="*/ 2852531 h 4412974"/>
                <a:gd name="connsiteX6" fmla="*/ 2474843 w 3200400"/>
                <a:gd name="connsiteY6" fmla="*/ 3548270 h 4412974"/>
                <a:gd name="connsiteX7" fmla="*/ 2464904 w 3200400"/>
                <a:gd name="connsiteY7" fmla="*/ 3617844 h 4412974"/>
                <a:gd name="connsiteX8" fmla="*/ 2445026 w 3200400"/>
                <a:gd name="connsiteY8" fmla="*/ 3677479 h 4412974"/>
                <a:gd name="connsiteX9" fmla="*/ 2365513 w 3200400"/>
                <a:gd name="connsiteY9" fmla="*/ 3727174 h 4412974"/>
                <a:gd name="connsiteX10" fmla="*/ 2156791 w 3200400"/>
                <a:gd name="connsiteY10" fmla="*/ 3747053 h 4412974"/>
                <a:gd name="connsiteX11" fmla="*/ 934278 w 3200400"/>
                <a:gd name="connsiteY11" fmla="*/ 3747053 h 4412974"/>
                <a:gd name="connsiteX12" fmla="*/ 824948 w 3200400"/>
                <a:gd name="connsiteY12" fmla="*/ 3717235 h 4412974"/>
                <a:gd name="connsiteX13" fmla="*/ 775252 w 3200400"/>
                <a:gd name="connsiteY13" fmla="*/ 3667539 h 4412974"/>
                <a:gd name="connsiteX14" fmla="*/ 755374 w 3200400"/>
                <a:gd name="connsiteY14" fmla="*/ 3588026 h 4412974"/>
                <a:gd name="connsiteX15" fmla="*/ 755374 w 3200400"/>
                <a:gd name="connsiteY15" fmla="*/ 2763079 h 4412974"/>
                <a:gd name="connsiteX16" fmla="*/ 795130 w 3200400"/>
                <a:gd name="connsiteY16" fmla="*/ 2683566 h 4412974"/>
                <a:gd name="connsiteX17" fmla="*/ 1013791 w 3200400"/>
                <a:gd name="connsiteY17" fmla="*/ 2643809 h 4412974"/>
                <a:gd name="connsiteX18" fmla="*/ 2117035 w 3200400"/>
                <a:gd name="connsiteY18" fmla="*/ 2643809 h 4412974"/>
                <a:gd name="connsiteX19" fmla="*/ 2117035 w 3200400"/>
                <a:gd name="connsiteY19" fmla="*/ 198783 h 4412974"/>
                <a:gd name="connsiteX20" fmla="*/ 0 w 3200400"/>
                <a:gd name="connsiteY20" fmla="*/ 198783 h 4412974"/>
                <a:gd name="connsiteX21" fmla="*/ 0 w 3200400"/>
                <a:gd name="connsiteY21" fmla="*/ 4412974 h 4412974"/>
                <a:gd name="connsiteX22" fmla="*/ 3200400 w 3200400"/>
                <a:gd name="connsiteY22" fmla="*/ 4412974 h 4412974"/>
                <a:gd name="connsiteX23" fmla="*/ 3200400 w 3200400"/>
                <a:gd name="connsiteY23" fmla="*/ 29818 h 4412974"/>
                <a:gd name="connsiteX24" fmla="*/ 2117035 w 3200400"/>
                <a:gd name="connsiteY24" fmla="*/ 0 h 4412974"/>
                <a:gd name="connsiteX0" fmla="*/ 2702182 w 3785547"/>
                <a:gd name="connsiteY0" fmla="*/ 0 h 4412974"/>
                <a:gd name="connsiteX1" fmla="*/ 2702182 w 3785547"/>
                <a:gd name="connsiteY1" fmla="*/ 2633870 h 4412974"/>
                <a:gd name="connsiteX2" fmla="*/ 2881086 w 3785547"/>
                <a:gd name="connsiteY2" fmla="*/ 2643809 h 4412974"/>
                <a:gd name="connsiteX3" fmla="*/ 3010295 w 3785547"/>
                <a:gd name="connsiteY3" fmla="*/ 2683566 h 4412974"/>
                <a:gd name="connsiteX4" fmla="*/ 3040112 w 3785547"/>
                <a:gd name="connsiteY4" fmla="*/ 2763079 h 4412974"/>
                <a:gd name="connsiteX5" fmla="*/ 3059990 w 3785547"/>
                <a:gd name="connsiteY5" fmla="*/ 2852531 h 4412974"/>
                <a:gd name="connsiteX6" fmla="*/ 3059990 w 3785547"/>
                <a:gd name="connsiteY6" fmla="*/ 3548270 h 4412974"/>
                <a:gd name="connsiteX7" fmla="*/ 3050051 w 3785547"/>
                <a:gd name="connsiteY7" fmla="*/ 3617844 h 4412974"/>
                <a:gd name="connsiteX8" fmla="*/ 3030173 w 3785547"/>
                <a:gd name="connsiteY8" fmla="*/ 3677479 h 4412974"/>
                <a:gd name="connsiteX9" fmla="*/ 2950660 w 3785547"/>
                <a:gd name="connsiteY9" fmla="*/ 3727174 h 4412974"/>
                <a:gd name="connsiteX10" fmla="*/ 2741938 w 3785547"/>
                <a:gd name="connsiteY10" fmla="*/ 3747053 h 4412974"/>
                <a:gd name="connsiteX11" fmla="*/ 1519425 w 3785547"/>
                <a:gd name="connsiteY11" fmla="*/ 3747053 h 4412974"/>
                <a:gd name="connsiteX12" fmla="*/ 1410095 w 3785547"/>
                <a:gd name="connsiteY12" fmla="*/ 3717235 h 4412974"/>
                <a:gd name="connsiteX13" fmla="*/ 1360399 w 3785547"/>
                <a:gd name="connsiteY13" fmla="*/ 3667539 h 4412974"/>
                <a:gd name="connsiteX14" fmla="*/ 1340521 w 3785547"/>
                <a:gd name="connsiteY14" fmla="*/ 3588026 h 4412974"/>
                <a:gd name="connsiteX15" fmla="*/ 1340521 w 3785547"/>
                <a:gd name="connsiteY15" fmla="*/ 2763079 h 4412974"/>
                <a:gd name="connsiteX16" fmla="*/ 1380277 w 3785547"/>
                <a:gd name="connsiteY16" fmla="*/ 2683566 h 4412974"/>
                <a:gd name="connsiteX17" fmla="*/ 1598938 w 3785547"/>
                <a:gd name="connsiteY17" fmla="*/ 2643809 h 4412974"/>
                <a:gd name="connsiteX18" fmla="*/ 2702182 w 3785547"/>
                <a:gd name="connsiteY18" fmla="*/ 2643809 h 4412974"/>
                <a:gd name="connsiteX19" fmla="*/ 2702182 w 3785547"/>
                <a:gd name="connsiteY19" fmla="*/ 198783 h 4412974"/>
                <a:gd name="connsiteX20" fmla="*/ 0 w 3785547"/>
                <a:gd name="connsiteY20" fmla="*/ 102099 h 4412974"/>
                <a:gd name="connsiteX21" fmla="*/ 585147 w 3785547"/>
                <a:gd name="connsiteY21" fmla="*/ 4412974 h 4412974"/>
                <a:gd name="connsiteX22" fmla="*/ 3785547 w 3785547"/>
                <a:gd name="connsiteY22" fmla="*/ 4412974 h 4412974"/>
                <a:gd name="connsiteX23" fmla="*/ 3785547 w 3785547"/>
                <a:gd name="connsiteY23" fmla="*/ 29818 h 4412974"/>
                <a:gd name="connsiteX24" fmla="*/ 2702182 w 3785547"/>
                <a:gd name="connsiteY24" fmla="*/ 0 h 4412974"/>
                <a:gd name="connsiteX0" fmla="*/ 2702182 w 3785547"/>
                <a:gd name="connsiteY0" fmla="*/ 0 h 4552627"/>
                <a:gd name="connsiteX1" fmla="*/ 2702182 w 3785547"/>
                <a:gd name="connsiteY1" fmla="*/ 2633870 h 4552627"/>
                <a:gd name="connsiteX2" fmla="*/ 2881086 w 3785547"/>
                <a:gd name="connsiteY2" fmla="*/ 2643809 h 4552627"/>
                <a:gd name="connsiteX3" fmla="*/ 3010295 w 3785547"/>
                <a:gd name="connsiteY3" fmla="*/ 2683566 h 4552627"/>
                <a:gd name="connsiteX4" fmla="*/ 3040112 w 3785547"/>
                <a:gd name="connsiteY4" fmla="*/ 2763079 h 4552627"/>
                <a:gd name="connsiteX5" fmla="*/ 3059990 w 3785547"/>
                <a:gd name="connsiteY5" fmla="*/ 2852531 h 4552627"/>
                <a:gd name="connsiteX6" fmla="*/ 3059990 w 3785547"/>
                <a:gd name="connsiteY6" fmla="*/ 3548270 h 4552627"/>
                <a:gd name="connsiteX7" fmla="*/ 3050051 w 3785547"/>
                <a:gd name="connsiteY7" fmla="*/ 3617844 h 4552627"/>
                <a:gd name="connsiteX8" fmla="*/ 3030173 w 3785547"/>
                <a:gd name="connsiteY8" fmla="*/ 3677479 h 4552627"/>
                <a:gd name="connsiteX9" fmla="*/ 2950660 w 3785547"/>
                <a:gd name="connsiteY9" fmla="*/ 3727174 h 4552627"/>
                <a:gd name="connsiteX10" fmla="*/ 2741938 w 3785547"/>
                <a:gd name="connsiteY10" fmla="*/ 3747053 h 4552627"/>
                <a:gd name="connsiteX11" fmla="*/ 1519425 w 3785547"/>
                <a:gd name="connsiteY11" fmla="*/ 3747053 h 4552627"/>
                <a:gd name="connsiteX12" fmla="*/ 1410095 w 3785547"/>
                <a:gd name="connsiteY12" fmla="*/ 3717235 h 4552627"/>
                <a:gd name="connsiteX13" fmla="*/ 1360399 w 3785547"/>
                <a:gd name="connsiteY13" fmla="*/ 3667539 h 4552627"/>
                <a:gd name="connsiteX14" fmla="*/ 1340521 w 3785547"/>
                <a:gd name="connsiteY14" fmla="*/ 3588026 h 4552627"/>
                <a:gd name="connsiteX15" fmla="*/ 1340521 w 3785547"/>
                <a:gd name="connsiteY15" fmla="*/ 2763079 h 4552627"/>
                <a:gd name="connsiteX16" fmla="*/ 1380277 w 3785547"/>
                <a:gd name="connsiteY16" fmla="*/ 2683566 h 4552627"/>
                <a:gd name="connsiteX17" fmla="*/ 1598938 w 3785547"/>
                <a:gd name="connsiteY17" fmla="*/ 2643809 h 4552627"/>
                <a:gd name="connsiteX18" fmla="*/ 2702182 w 3785547"/>
                <a:gd name="connsiteY18" fmla="*/ 2643809 h 4552627"/>
                <a:gd name="connsiteX19" fmla="*/ 2702182 w 3785547"/>
                <a:gd name="connsiteY19" fmla="*/ 198783 h 4552627"/>
                <a:gd name="connsiteX20" fmla="*/ 0 w 3785547"/>
                <a:gd name="connsiteY20" fmla="*/ 102099 h 4552627"/>
                <a:gd name="connsiteX21" fmla="*/ 0 w 3785547"/>
                <a:gd name="connsiteY21" fmla="*/ 4552627 h 4552627"/>
                <a:gd name="connsiteX22" fmla="*/ 3785547 w 3785547"/>
                <a:gd name="connsiteY22" fmla="*/ 4412974 h 4552627"/>
                <a:gd name="connsiteX23" fmla="*/ 3785547 w 3785547"/>
                <a:gd name="connsiteY23" fmla="*/ 29818 h 4552627"/>
                <a:gd name="connsiteX24" fmla="*/ 2702182 w 3785547"/>
                <a:gd name="connsiteY24" fmla="*/ 0 h 4552627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3785547 w 4167684"/>
                <a:gd name="connsiteY23" fmla="*/ 29818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98783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1380277 w 4167684"/>
                <a:gd name="connsiteY16" fmla="*/ 2683566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1340521 w 4167684"/>
                <a:gd name="connsiteY15" fmla="*/ 276307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340521 w 4167684"/>
                <a:gd name="connsiteY14" fmla="*/ 3588026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73677 w 4167684"/>
                <a:gd name="connsiteY14" fmla="*/ 3265934 h 4563370"/>
                <a:gd name="connsiteX15" fmla="*/ 283594 w 4167684"/>
                <a:gd name="connsiteY15" fmla="*/ 3292619 h 4563370"/>
                <a:gd name="connsiteX16" fmla="*/ 311541 w 4167684"/>
                <a:gd name="connsiteY16" fmla="*/ 2623515 h 4563370"/>
                <a:gd name="connsiteX17" fmla="*/ 1598938 w 4167684"/>
                <a:gd name="connsiteY17" fmla="*/ 2643809 h 4563370"/>
                <a:gd name="connsiteX18" fmla="*/ 2702182 w 4167684"/>
                <a:gd name="connsiteY18" fmla="*/ 2643809 h 4563370"/>
                <a:gd name="connsiteX19" fmla="*/ 2702182 w 4167684"/>
                <a:gd name="connsiteY19" fmla="*/ 16158 h 4563370"/>
                <a:gd name="connsiteX20" fmla="*/ 0 w 4167684"/>
                <a:gd name="connsiteY20" fmla="*/ 102099 h 4563370"/>
                <a:gd name="connsiteX21" fmla="*/ 0 w 4167684"/>
                <a:gd name="connsiteY21" fmla="*/ 4552627 h 4563370"/>
                <a:gd name="connsiteX22" fmla="*/ 4167684 w 4167684"/>
                <a:gd name="connsiteY22" fmla="*/ 4563370 h 4563370"/>
                <a:gd name="connsiteX23" fmla="*/ 4155743 w 4167684"/>
                <a:gd name="connsiteY23" fmla="*/ 51304 h 4563370"/>
                <a:gd name="connsiteX24" fmla="*/ 2702182 w 4167684"/>
                <a:gd name="connsiteY24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1120073 w 4167684"/>
                <a:gd name="connsiteY14" fmla="*/ 3509892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360399 w 4167684"/>
                <a:gd name="connsiteY13" fmla="*/ 3667539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  <a:gd name="connsiteX0" fmla="*/ 2702182 w 4167684"/>
                <a:gd name="connsiteY0" fmla="*/ 0 h 4563370"/>
                <a:gd name="connsiteX1" fmla="*/ 2702182 w 4167684"/>
                <a:gd name="connsiteY1" fmla="*/ 2633870 h 4563370"/>
                <a:gd name="connsiteX2" fmla="*/ 2881086 w 4167684"/>
                <a:gd name="connsiteY2" fmla="*/ 2643809 h 4563370"/>
                <a:gd name="connsiteX3" fmla="*/ 3010295 w 4167684"/>
                <a:gd name="connsiteY3" fmla="*/ 2683566 h 4563370"/>
                <a:gd name="connsiteX4" fmla="*/ 3040112 w 4167684"/>
                <a:gd name="connsiteY4" fmla="*/ 2763079 h 4563370"/>
                <a:gd name="connsiteX5" fmla="*/ 3059990 w 4167684"/>
                <a:gd name="connsiteY5" fmla="*/ 2852531 h 4563370"/>
                <a:gd name="connsiteX6" fmla="*/ 3059990 w 4167684"/>
                <a:gd name="connsiteY6" fmla="*/ 3548270 h 4563370"/>
                <a:gd name="connsiteX7" fmla="*/ 3050051 w 4167684"/>
                <a:gd name="connsiteY7" fmla="*/ 3617844 h 4563370"/>
                <a:gd name="connsiteX8" fmla="*/ 3030173 w 4167684"/>
                <a:gd name="connsiteY8" fmla="*/ 3677479 h 4563370"/>
                <a:gd name="connsiteX9" fmla="*/ 2950660 w 4167684"/>
                <a:gd name="connsiteY9" fmla="*/ 3727174 h 4563370"/>
                <a:gd name="connsiteX10" fmla="*/ 2741938 w 4167684"/>
                <a:gd name="connsiteY10" fmla="*/ 3747053 h 4563370"/>
                <a:gd name="connsiteX11" fmla="*/ 1519425 w 4167684"/>
                <a:gd name="connsiteY11" fmla="*/ 3747053 h 4563370"/>
                <a:gd name="connsiteX12" fmla="*/ 1410095 w 4167684"/>
                <a:gd name="connsiteY12" fmla="*/ 3717235 h 4563370"/>
                <a:gd name="connsiteX13" fmla="*/ 1295449 w 4167684"/>
                <a:gd name="connsiteY13" fmla="*/ 3618406 h 4563370"/>
                <a:gd name="connsiteX14" fmla="*/ 789414 w 4167684"/>
                <a:gd name="connsiteY14" fmla="*/ 3586321 h 4563370"/>
                <a:gd name="connsiteX15" fmla="*/ 773677 w 4167684"/>
                <a:gd name="connsiteY15" fmla="*/ 3265934 h 4563370"/>
                <a:gd name="connsiteX16" fmla="*/ 283594 w 4167684"/>
                <a:gd name="connsiteY16" fmla="*/ 3292619 h 4563370"/>
                <a:gd name="connsiteX17" fmla="*/ 311541 w 4167684"/>
                <a:gd name="connsiteY17" fmla="*/ 2623515 h 4563370"/>
                <a:gd name="connsiteX18" fmla="*/ 1598938 w 4167684"/>
                <a:gd name="connsiteY18" fmla="*/ 2643809 h 4563370"/>
                <a:gd name="connsiteX19" fmla="*/ 2702182 w 4167684"/>
                <a:gd name="connsiteY19" fmla="*/ 2643809 h 4563370"/>
                <a:gd name="connsiteX20" fmla="*/ 2702182 w 4167684"/>
                <a:gd name="connsiteY20" fmla="*/ 16158 h 4563370"/>
                <a:gd name="connsiteX21" fmla="*/ 0 w 4167684"/>
                <a:gd name="connsiteY21" fmla="*/ 102099 h 4563370"/>
                <a:gd name="connsiteX22" fmla="*/ 0 w 4167684"/>
                <a:gd name="connsiteY22" fmla="*/ 4552627 h 4563370"/>
                <a:gd name="connsiteX23" fmla="*/ 4167684 w 4167684"/>
                <a:gd name="connsiteY23" fmla="*/ 4563370 h 4563370"/>
                <a:gd name="connsiteX24" fmla="*/ 4155743 w 4167684"/>
                <a:gd name="connsiteY24" fmla="*/ 51304 h 4563370"/>
                <a:gd name="connsiteX25" fmla="*/ 2702182 w 4167684"/>
                <a:gd name="connsiteY25" fmla="*/ 0 h 456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67684" h="4563370">
                  <a:moveTo>
                    <a:pt x="2702182" y="0"/>
                  </a:moveTo>
                  <a:lnTo>
                    <a:pt x="2702182" y="2633870"/>
                  </a:lnTo>
                  <a:lnTo>
                    <a:pt x="2881086" y="2643809"/>
                  </a:lnTo>
                  <a:lnTo>
                    <a:pt x="3010295" y="2683566"/>
                  </a:lnTo>
                  <a:lnTo>
                    <a:pt x="3040112" y="2763079"/>
                  </a:lnTo>
                  <a:lnTo>
                    <a:pt x="3059990" y="2852531"/>
                  </a:lnTo>
                  <a:lnTo>
                    <a:pt x="3059990" y="3548270"/>
                  </a:lnTo>
                  <a:lnTo>
                    <a:pt x="3050051" y="3617844"/>
                  </a:lnTo>
                  <a:lnTo>
                    <a:pt x="3030173" y="3677479"/>
                  </a:lnTo>
                  <a:lnTo>
                    <a:pt x="2950660" y="3727174"/>
                  </a:lnTo>
                  <a:lnTo>
                    <a:pt x="2741938" y="3747053"/>
                  </a:lnTo>
                  <a:lnTo>
                    <a:pt x="1519425" y="3747053"/>
                  </a:lnTo>
                  <a:lnTo>
                    <a:pt x="1410095" y="3717235"/>
                  </a:lnTo>
                  <a:lnTo>
                    <a:pt x="1295449" y="3618406"/>
                  </a:lnTo>
                  <a:lnTo>
                    <a:pt x="789414" y="3586321"/>
                  </a:lnTo>
                  <a:lnTo>
                    <a:pt x="773677" y="3265934"/>
                  </a:lnTo>
                  <a:lnTo>
                    <a:pt x="283594" y="3292619"/>
                  </a:lnTo>
                  <a:lnTo>
                    <a:pt x="311541" y="2623515"/>
                  </a:lnTo>
                  <a:lnTo>
                    <a:pt x="1598938" y="2643809"/>
                  </a:lnTo>
                  <a:lnTo>
                    <a:pt x="2702182" y="2643809"/>
                  </a:lnTo>
                  <a:lnTo>
                    <a:pt x="2702182" y="16158"/>
                  </a:lnTo>
                  <a:lnTo>
                    <a:pt x="0" y="102099"/>
                  </a:lnTo>
                  <a:lnTo>
                    <a:pt x="0" y="4552627"/>
                  </a:lnTo>
                  <a:lnTo>
                    <a:pt x="4167684" y="4563370"/>
                  </a:lnTo>
                  <a:cubicBezTo>
                    <a:pt x="4163704" y="3059348"/>
                    <a:pt x="4159723" y="1555326"/>
                    <a:pt x="4155743" y="51304"/>
                  </a:cubicBezTo>
                  <a:lnTo>
                    <a:pt x="2702182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Freeform 3"/>
          <p:cNvSpPr/>
          <p:nvPr/>
        </p:nvSpPr>
        <p:spPr>
          <a:xfrm>
            <a:off x="8586788" y="4310063"/>
            <a:ext cx="2266950" cy="981075"/>
          </a:xfrm>
          <a:custGeom>
            <a:avLst/>
            <a:gdLst>
              <a:gd name="connsiteX0" fmla="*/ 23812 w 2266950"/>
              <a:gd name="connsiteY0" fmla="*/ 142875 h 981075"/>
              <a:gd name="connsiteX1" fmla="*/ 38100 w 2266950"/>
              <a:gd name="connsiteY1" fmla="*/ 61912 h 981075"/>
              <a:gd name="connsiteX2" fmla="*/ 66675 w 2266950"/>
              <a:gd name="connsiteY2" fmla="*/ 19050 h 981075"/>
              <a:gd name="connsiteX3" fmla="*/ 109537 w 2266950"/>
              <a:gd name="connsiteY3" fmla="*/ 0 h 981075"/>
              <a:gd name="connsiteX4" fmla="*/ 2085975 w 2266950"/>
              <a:gd name="connsiteY4" fmla="*/ 38100 h 981075"/>
              <a:gd name="connsiteX5" fmla="*/ 2200275 w 2266950"/>
              <a:gd name="connsiteY5" fmla="*/ 71437 h 981075"/>
              <a:gd name="connsiteX6" fmla="*/ 2252662 w 2266950"/>
              <a:gd name="connsiteY6" fmla="*/ 171450 h 981075"/>
              <a:gd name="connsiteX7" fmla="*/ 2266950 w 2266950"/>
              <a:gd name="connsiteY7" fmla="*/ 871537 h 981075"/>
              <a:gd name="connsiteX8" fmla="*/ 2238375 w 2266950"/>
              <a:gd name="connsiteY8" fmla="*/ 942975 h 981075"/>
              <a:gd name="connsiteX9" fmla="*/ 2090737 w 2266950"/>
              <a:gd name="connsiteY9" fmla="*/ 981075 h 981075"/>
              <a:gd name="connsiteX10" fmla="*/ 1004887 w 2266950"/>
              <a:gd name="connsiteY10" fmla="*/ 976312 h 981075"/>
              <a:gd name="connsiteX11" fmla="*/ 890587 w 2266950"/>
              <a:gd name="connsiteY11" fmla="*/ 938212 h 981075"/>
              <a:gd name="connsiteX12" fmla="*/ 833437 w 2266950"/>
              <a:gd name="connsiteY12" fmla="*/ 881062 h 981075"/>
              <a:gd name="connsiteX13" fmla="*/ 400050 w 2266950"/>
              <a:gd name="connsiteY13" fmla="*/ 866775 h 981075"/>
              <a:gd name="connsiteX14" fmla="*/ 366712 w 2266950"/>
              <a:gd name="connsiteY14" fmla="*/ 576262 h 981075"/>
              <a:gd name="connsiteX15" fmla="*/ 0 w 2266950"/>
              <a:gd name="connsiteY15" fmla="*/ 595312 h 981075"/>
              <a:gd name="connsiteX16" fmla="*/ 23812 w 2266950"/>
              <a:gd name="connsiteY16" fmla="*/ 1428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66950" h="981075">
                <a:moveTo>
                  <a:pt x="23812" y="142875"/>
                </a:moveTo>
                <a:lnTo>
                  <a:pt x="38100" y="61912"/>
                </a:lnTo>
                <a:lnTo>
                  <a:pt x="66675" y="19050"/>
                </a:lnTo>
                <a:lnTo>
                  <a:pt x="109537" y="0"/>
                </a:lnTo>
                <a:lnTo>
                  <a:pt x="2085975" y="38100"/>
                </a:lnTo>
                <a:lnTo>
                  <a:pt x="2200275" y="71437"/>
                </a:lnTo>
                <a:lnTo>
                  <a:pt x="2252662" y="171450"/>
                </a:lnTo>
                <a:lnTo>
                  <a:pt x="2266950" y="871537"/>
                </a:lnTo>
                <a:lnTo>
                  <a:pt x="2238375" y="942975"/>
                </a:lnTo>
                <a:lnTo>
                  <a:pt x="2090737" y="981075"/>
                </a:lnTo>
                <a:lnTo>
                  <a:pt x="1004887" y="976312"/>
                </a:lnTo>
                <a:lnTo>
                  <a:pt x="890587" y="938212"/>
                </a:lnTo>
                <a:lnTo>
                  <a:pt x="833437" y="881062"/>
                </a:lnTo>
                <a:lnTo>
                  <a:pt x="400050" y="866775"/>
                </a:lnTo>
                <a:lnTo>
                  <a:pt x="366712" y="576262"/>
                </a:lnTo>
                <a:lnTo>
                  <a:pt x="0" y="595312"/>
                </a:lnTo>
                <a:lnTo>
                  <a:pt x="23812" y="142875"/>
                </a:lnTo>
                <a:close/>
              </a:path>
            </a:pathLst>
          </a:custGeom>
          <a:noFill/>
          <a:ln w="635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576979" y="1713493"/>
            <a:ext cx="376240" cy="194326"/>
          </a:xfrm>
          <a:prstGeom prst="triangle">
            <a:avLst/>
          </a:pr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6673717" y="1988742"/>
            <a:ext cx="162676" cy="3669253"/>
          </a:xfrm>
          <a:custGeom>
            <a:avLst/>
            <a:gdLst>
              <a:gd name="connsiteX0" fmla="*/ 198782 w 198782"/>
              <a:gd name="connsiteY0" fmla="*/ 0 h 4035286"/>
              <a:gd name="connsiteX1" fmla="*/ 198782 w 198782"/>
              <a:gd name="connsiteY1" fmla="*/ 4035286 h 4035286"/>
              <a:gd name="connsiteX2" fmla="*/ 0 w 198782"/>
              <a:gd name="connsiteY2" fmla="*/ 4035286 h 4035286"/>
              <a:gd name="connsiteX3" fmla="*/ 0 w 198782"/>
              <a:gd name="connsiteY3" fmla="*/ 19878 h 4035286"/>
              <a:gd name="connsiteX4" fmla="*/ 198782 w 198782"/>
              <a:gd name="connsiteY4" fmla="*/ 0 h 403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782" h="4035286">
                <a:moveTo>
                  <a:pt x="198782" y="0"/>
                </a:moveTo>
                <a:lnTo>
                  <a:pt x="198782" y="4035286"/>
                </a:lnTo>
                <a:lnTo>
                  <a:pt x="0" y="4035286"/>
                </a:lnTo>
                <a:lnTo>
                  <a:pt x="0" y="19878"/>
                </a:lnTo>
                <a:lnTo>
                  <a:pt x="198782" y="0"/>
                </a:ln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3628055" y="3886632"/>
            <a:ext cx="4805354" cy="298992"/>
          </a:xfrm>
          <a:custGeom>
            <a:avLst/>
            <a:gdLst>
              <a:gd name="connsiteX0" fmla="*/ 0 w 4343400"/>
              <a:gd name="connsiteY0" fmla="*/ 0 h 327991"/>
              <a:gd name="connsiteX1" fmla="*/ 2941983 w 4343400"/>
              <a:gd name="connsiteY1" fmla="*/ 0 h 327991"/>
              <a:gd name="connsiteX2" fmla="*/ 4343400 w 4343400"/>
              <a:gd name="connsiteY2" fmla="*/ 218661 h 327991"/>
              <a:gd name="connsiteX3" fmla="*/ 4343400 w 4343400"/>
              <a:gd name="connsiteY3" fmla="*/ 327991 h 327991"/>
              <a:gd name="connsiteX4" fmla="*/ 2941983 w 4343400"/>
              <a:gd name="connsiteY4" fmla="*/ 119269 h 327991"/>
              <a:gd name="connsiteX5" fmla="*/ 0 w 4343400"/>
              <a:gd name="connsiteY5" fmla="*/ 119269 h 327991"/>
              <a:gd name="connsiteX6" fmla="*/ 0 w 4343400"/>
              <a:gd name="connsiteY6" fmla="*/ 0 h 327991"/>
              <a:gd name="connsiteX0" fmla="*/ 0 w 4343400"/>
              <a:gd name="connsiteY0" fmla="*/ 0 h 327991"/>
              <a:gd name="connsiteX1" fmla="*/ 2941983 w 4343400"/>
              <a:gd name="connsiteY1" fmla="*/ 0 h 327991"/>
              <a:gd name="connsiteX2" fmla="*/ 4343400 w 4343400"/>
              <a:gd name="connsiteY2" fmla="*/ 218661 h 327991"/>
              <a:gd name="connsiteX3" fmla="*/ 4343400 w 4343400"/>
              <a:gd name="connsiteY3" fmla="*/ 327991 h 327991"/>
              <a:gd name="connsiteX4" fmla="*/ 2941983 w 4343400"/>
              <a:gd name="connsiteY4" fmla="*/ 119269 h 327991"/>
              <a:gd name="connsiteX5" fmla="*/ 158612 w 4343400"/>
              <a:gd name="connsiteY5" fmla="*/ 113708 h 327991"/>
              <a:gd name="connsiteX6" fmla="*/ 0 w 4343400"/>
              <a:gd name="connsiteY6" fmla="*/ 119269 h 327991"/>
              <a:gd name="connsiteX7" fmla="*/ 0 w 4343400"/>
              <a:gd name="connsiteY7" fmla="*/ 0 h 327991"/>
              <a:gd name="connsiteX0" fmla="*/ 1352550 w 5695950"/>
              <a:gd name="connsiteY0" fmla="*/ 0 h 327991"/>
              <a:gd name="connsiteX1" fmla="*/ 4294533 w 5695950"/>
              <a:gd name="connsiteY1" fmla="*/ 0 h 327991"/>
              <a:gd name="connsiteX2" fmla="*/ 5695950 w 5695950"/>
              <a:gd name="connsiteY2" fmla="*/ 218661 h 327991"/>
              <a:gd name="connsiteX3" fmla="*/ 5695950 w 5695950"/>
              <a:gd name="connsiteY3" fmla="*/ 327991 h 327991"/>
              <a:gd name="connsiteX4" fmla="*/ 4294533 w 5695950"/>
              <a:gd name="connsiteY4" fmla="*/ 119269 h 327991"/>
              <a:gd name="connsiteX5" fmla="*/ 1511162 w 5695950"/>
              <a:gd name="connsiteY5" fmla="*/ 113708 h 327991"/>
              <a:gd name="connsiteX6" fmla="*/ 0 w 5695950"/>
              <a:gd name="connsiteY6" fmla="*/ 319294 h 327991"/>
              <a:gd name="connsiteX7" fmla="*/ 1352550 w 5695950"/>
              <a:gd name="connsiteY7" fmla="*/ 0 h 327991"/>
              <a:gd name="connsiteX0" fmla="*/ 1352550 w 5695950"/>
              <a:gd name="connsiteY0" fmla="*/ 0 h 327991"/>
              <a:gd name="connsiteX1" fmla="*/ 4294533 w 5695950"/>
              <a:gd name="connsiteY1" fmla="*/ 0 h 327991"/>
              <a:gd name="connsiteX2" fmla="*/ 5695950 w 5695950"/>
              <a:gd name="connsiteY2" fmla="*/ 218661 h 327991"/>
              <a:gd name="connsiteX3" fmla="*/ 5695950 w 5695950"/>
              <a:gd name="connsiteY3" fmla="*/ 327991 h 327991"/>
              <a:gd name="connsiteX4" fmla="*/ 4294533 w 5695950"/>
              <a:gd name="connsiteY4" fmla="*/ 119269 h 327991"/>
              <a:gd name="connsiteX5" fmla="*/ 1511162 w 5695950"/>
              <a:gd name="connsiteY5" fmla="*/ 113708 h 327991"/>
              <a:gd name="connsiteX6" fmla="*/ 0 w 5695950"/>
              <a:gd name="connsiteY6" fmla="*/ 319294 h 327991"/>
              <a:gd name="connsiteX7" fmla="*/ 796787 w 5695950"/>
              <a:gd name="connsiteY7" fmla="*/ 127996 h 327991"/>
              <a:gd name="connsiteX8" fmla="*/ 1352550 w 5695950"/>
              <a:gd name="connsiteY8" fmla="*/ 0 h 327991"/>
              <a:gd name="connsiteX0" fmla="*/ 1432063 w 5775463"/>
              <a:gd name="connsiteY0" fmla="*/ 0 h 327991"/>
              <a:gd name="connsiteX1" fmla="*/ 4374046 w 5775463"/>
              <a:gd name="connsiteY1" fmla="*/ 0 h 327991"/>
              <a:gd name="connsiteX2" fmla="*/ 5775463 w 5775463"/>
              <a:gd name="connsiteY2" fmla="*/ 218661 h 327991"/>
              <a:gd name="connsiteX3" fmla="*/ 5775463 w 5775463"/>
              <a:gd name="connsiteY3" fmla="*/ 327991 h 327991"/>
              <a:gd name="connsiteX4" fmla="*/ 4374046 w 5775463"/>
              <a:gd name="connsiteY4" fmla="*/ 119269 h 327991"/>
              <a:gd name="connsiteX5" fmla="*/ 1590675 w 5775463"/>
              <a:gd name="connsiteY5" fmla="*/ 113708 h 327991"/>
              <a:gd name="connsiteX6" fmla="*/ 79513 w 5775463"/>
              <a:gd name="connsiteY6" fmla="*/ 319294 h 327991"/>
              <a:gd name="connsiteX7" fmla="*/ 0 w 5775463"/>
              <a:gd name="connsiteY7" fmla="*/ 256584 h 327991"/>
              <a:gd name="connsiteX8" fmla="*/ 1432063 w 5775463"/>
              <a:gd name="connsiteY8" fmla="*/ 0 h 327991"/>
              <a:gd name="connsiteX0" fmla="*/ 1432063 w 5775463"/>
              <a:gd name="connsiteY0" fmla="*/ 0 h 327991"/>
              <a:gd name="connsiteX1" fmla="*/ 4374046 w 5775463"/>
              <a:gd name="connsiteY1" fmla="*/ 0 h 327991"/>
              <a:gd name="connsiteX2" fmla="*/ 5775463 w 5775463"/>
              <a:gd name="connsiteY2" fmla="*/ 218661 h 327991"/>
              <a:gd name="connsiteX3" fmla="*/ 5775463 w 5775463"/>
              <a:gd name="connsiteY3" fmla="*/ 327991 h 327991"/>
              <a:gd name="connsiteX4" fmla="*/ 4374046 w 5775463"/>
              <a:gd name="connsiteY4" fmla="*/ 119269 h 327991"/>
              <a:gd name="connsiteX5" fmla="*/ 1428750 w 5775463"/>
              <a:gd name="connsiteY5" fmla="*/ 104183 h 327991"/>
              <a:gd name="connsiteX6" fmla="*/ 79513 w 5775463"/>
              <a:gd name="connsiteY6" fmla="*/ 319294 h 327991"/>
              <a:gd name="connsiteX7" fmla="*/ 0 w 5775463"/>
              <a:gd name="connsiteY7" fmla="*/ 256584 h 327991"/>
              <a:gd name="connsiteX8" fmla="*/ 1432063 w 5775463"/>
              <a:gd name="connsiteY8" fmla="*/ 0 h 327991"/>
              <a:gd name="connsiteX0" fmla="*/ 1432063 w 5775463"/>
              <a:gd name="connsiteY0" fmla="*/ 0 h 357394"/>
              <a:gd name="connsiteX1" fmla="*/ 4374046 w 5775463"/>
              <a:gd name="connsiteY1" fmla="*/ 0 h 357394"/>
              <a:gd name="connsiteX2" fmla="*/ 5775463 w 5775463"/>
              <a:gd name="connsiteY2" fmla="*/ 218661 h 357394"/>
              <a:gd name="connsiteX3" fmla="*/ 5775463 w 5775463"/>
              <a:gd name="connsiteY3" fmla="*/ 327991 h 357394"/>
              <a:gd name="connsiteX4" fmla="*/ 4374046 w 5775463"/>
              <a:gd name="connsiteY4" fmla="*/ 119269 h 357394"/>
              <a:gd name="connsiteX5" fmla="*/ 1428750 w 5775463"/>
              <a:gd name="connsiteY5" fmla="*/ 104183 h 357394"/>
              <a:gd name="connsiteX6" fmla="*/ 212863 w 5775463"/>
              <a:gd name="connsiteY6" fmla="*/ 357394 h 357394"/>
              <a:gd name="connsiteX7" fmla="*/ 0 w 5775463"/>
              <a:gd name="connsiteY7" fmla="*/ 256584 h 357394"/>
              <a:gd name="connsiteX8" fmla="*/ 1432063 w 5775463"/>
              <a:gd name="connsiteY8" fmla="*/ 0 h 357394"/>
              <a:gd name="connsiteX0" fmla="*/ 1451113 w 5794513"/>
              <a:gd name="connsiteY0" fmla="*/ 0 h 357394"/>
              <a:gd name="connsiteX1" fmla="*/ 4393096 w 5794513"/>
              <a:gd name="connsiteY1" fmla="*/ 0 h 357394"/>
              <a:gd name="connsiteX2" fmla="*/ 5794513 w 5794513"/>
              <a:gd name="connsiteY2" fmla="*/ 218661 h 357394"/>
              <a:gd name="connsiteX3" fmla="*/ 5794513 w 5794513"/>
              <a:gd name="connsiteY3" fmla="*/ 327991 h 357394"/>
              <a:gd name="connsiteX4" fmla="*/ 4393096 w 5794513"/>
              <a:gd name="connsiteY4" fmla="*/ 119269 h 357394"/>
              <a:gd name="connsiteX5" fmla="*/ 1447800 w 5794513"/>
              <a:gd name="connsiteY5" fmla="*/ 104183 h 357394"/>
              <a:gd name="connsiteX6" fmla="*/ 231913 w 5794513"/>
              <a:gd name="connsiteY6" fmla="*/ 357394 h 357394"/>
              <a:gd name="connsiteX7" fmla="*/ 0 w 5794513"/>
              <a:gd name="connsiteY7" fmla="*/ 237534 h 357394"/>
              <a:gd name="connsiteX8" fmla="*/ 1451113 w 5794513"/>
              <a:gd name="connsiteY8" fmla="*/ 0 h 357394"/>
              <a:gd name="connsiteX0" fmla="*/ 1451113 w 5794513"/>
              <a:gd name="connsiteY0" fmla="*/ 0 h 347869"/>
              <a:gd name="connsiteX1" fmla="*/ 4393096 w 5794513"/>
              <a:gd name="connsiteY1" fmla="*/ 0 h 347869"/>
              <a:gd name="connsiteX2" fmla="*/ 5794513 w 5794513"/>
              <a:gd name="connsiteY2" fmla="*/ 218661 h 347869"/>
              <a:gd name="connsiteX3" fmla="*/ 5794513 w 5794513"/>
              <a:gd name="connsiteY3" fmla="*/ 327991 h 347869"/>
              <a:gd name="connsiteX4" fmla="*/ 4393096 w 5794513"/>
              <a:gd name="connsiteY4" fmla="*/ 119269 h 347869"/>
              <a:gd name="connsiteX5" fmla="*/ 1447800 w 5794513"/>
              <a:gd name="connsiteY5" fmla="*/ 104183 h 347869"/>
              <a:gd name="connsiteX6" fmla="*/ 212863 w 5794513"/>
              <a:gd name="connsiteY6" fmla="*/ 347869 h 347869"/>
              <a:gd name="connsiteX7" fmla="*/ 0 w 5794513"/>
              <a:gd name="connsiteY7" fmla="*/ 237534 h 347869"/>
              <a:gd name="connsiteX8" fmla="*/ 1451113 w 5794513"/>
              <a:gd name="connsiteY8" fmla="*/ 0 h 347869"/>
              <a:gd name="connsiteX0" fmla="*/ 1451113 w 5794513"/>
              <a:gd name="connsiteY0" fmla="*/ 0 h 328819"/>
              <a:gd name="connsiteX1" fmla="*/ 4393096 w 5794513"/>
              <a:gd name="connsiteY1" fmla="*/ 0 h 328819"/>
              <a:gd name="connsiteX2" fmla="*/ 5794513 w 5794513"/>
              <a:gd name="connsiteY2" fmla="*/ 218661 h 328819"/>
              <a:gd name="connsiteX3" fmla="*/ 5794513 w 5794513"/>
              <a:gd name="connsiteY3" fmla="*/ 327991 h 328819"/>
              <a:gd name="connsiteX4" fmla="*/ 4393096 w 5794513"/>
              <a:gd name="connsiteY4" fmla="*/ 119269 h 328819"/>
              <a:gd name="connsiteX5" fmla="*/ 1447800 w 5794513"/>
              <a:gd name="connsiteY5" fmla="*/ 104183 h 328819"/>
              <a:gd name="connsiteX6" fmla="*/ 203338 w 5794513"/>
              <a:gd name="connsiteY6" fmla="*/ 328819 h 328819"/>
              <a:gd name="connsiteX7" fmla="*/ 0 w 5794513"/>
              <a:gd name="connsiteY7" fmla="*/ 237534 h 328819"/>
              <a:gd name="connsiteX8" fmla="*/ 1451113 w 5794513"/>
              <a:gd name="connsiteY8" fmla="*/ 0 h 328819"/>
              <a:gd name="connsiteX0" fmla="*/ 1451113 w 5794513"/>
              <a:gd name="connsiteY0" fmla="*/ 0 h 328819"/>
              <a:gd name="connsiteX1" fmla="*/ 4393096 w 5794513"/>
              <a:gd name="connsiteY1" fmla="*/ 0 h 328819"/>
              <a:gd name="connsiteX2" fmla="*/ 5794513 w 5794513"/>
              <a:gd name="connsiteY2" fmla="*/ 218661 h 328819"/>
              <a:gd name="connsiteX3" fmla="*/ 5284721 w 5794513"/>
              <a:gd name="connsiteY3" fmla="*/ 251173 h 328819"/>
              <a:gd name="connsiteX4" fmla="*/ 4393096 w 5794513"/>
              <a:gd name="connsiteY4" fmla="*/ 119269 h 328819"/>
              <a:gd name="connsiteX5" fmla="*/ 1447800 w 5794513"/>
              <a:gd name="connsiteY5" fmla="*/ 104183 h 328819"/>
              <a:gd name="connsiteX6" fmla="*/ 203338 w 5794513"/>
              <a:gd name="connsiteY6" fmla="*/ 328819 h 328819"/>
              <a:gd name="connsiteX7" fmla="*/ 0 w 5794513"/>
              <a:gd name="connsiteY7" fmla="*/ 237534 h 328819"/>
              <a:gd name="connsiteX8" fmla="*/ 1451113 w 5794513"/>
              <a:gd name="connsiteY8" fmla="*/ 0 h 328819"/>
              <a:gd name="connsiteX0" fmla="*/ 1451113 w 5284721"/>
              <a:gd name="connsiteY0" fmla="*/ 0 h 328819"/>
              <a:gd name="connsiteX1" fmla="*/ 4393096 w 5284721"/>
              <a:gd name="connsiteY1" fmla="*/ 0 h 328819"/>
              <a:gd name="connsiteX2" fmla="*/ 5284721 w 5284721"/>
              <a:gd name="connsiteY2" fmla="*/ 134859 h 328819"/>
              <a:gd name="connsiteX3" fmla="*/ 5284721 w 5284721"/>
              <a:gd name="connsiteY3" fmla="*/ 251173 h 328819"/>
              <a:gd name="connsiteX4" fmla="*/ 4393096 w 5284721"/>
              <a:gd name="connsiteY4" fmla="*/ 119269 h 328819"/>
              <a:gd name="connsiteX5" fmla="*/ 1447800 w 5284721"/>
              <a:gd name="connsiteY5" fmla="*/ 104183 h 328819"/>
              <a:gd name="connsiteX6" fmla="*/ 203338 w 5284721"/>
              <a:gd name="connsiteY6" fmla="*/ 328819 h 328819"/>
              <a:gd name="connsiteX7" fmla="*/ 0 w 5284721"/>
              <a:gd name="connsiteY7" fmla="*/ 237534 h 328819"/>
              <a:gd name="connsiteX8" fmla="*/ 1451113 w 5284721"/>
              <a:gd name="connsiteY8" fmla="*/ 0 h 32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4721" h="328819">
                <a:moveTo>
                  <a:pt x="1451113" y="0"/>
                </a:moveTo>
                <a:lnTo>
                  <a:pt x="4393096" y="0"/>
                </a:lnTo>
                <a:lnTo>
                  <a:pt x="5284721" y="134859"/>
                </a:lnTo>
                <a:lnTo>
                  <a:pt x="5284721" y="251173"/>
                </a:lnTo>
                <a:lnTo>
                  <a:pt x="4393096" y="119269"/>
                </a:lnTo>
                <a:lnTo>
                  <a:pt x="1447800" y="104183"/>
                </a:lnTo>
                <a:lnTo>
                  <a:pt x="203338" y="328819"/>
                </a:lnTo>
                <a:lnTo>
                  <a:pt x="0" y="237534"/>
                </a:lnTo>
                <a:lnTo>
                  <a:pt x="1451113" y="0"/>
                </a:lnTo>
                <a:close/>
              </a:path>
            </a:pathLst>
          </a:custGeom>
          <a:solidFill>
            <a:srgbClr val="85DB93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5464189" y="3344002"/>
            <a:ext cx="1211035" cy="551292"/>
          </a:xfrm>
          <a:custGeom>
            <a:avLst/>
            <a:gdLst>
              <a:gd name="connsiteX0" fmla="*/ 0 w 1331844"/>
              <a:gd name="connsiteY0" fmla="*/ 606287 h 606287"/>
              <a:gd name="connsiteX1" fmla="*/ 1331844 w 1331844"/>
              <a:gd name="connsiteY1" fmla="*/ 606287 h 606287"/>
              <a:gd name="connsiteX2" fmla="*/ 1331844 w 1331844"/>
              <a:gd name="connsiteY2" fmla="*/ 536713 h 606287"/>
              <a:gd name="connsiteX3" fmla="*/ 815009 w 1331844"/>
              <a:gd name="connsiteY3" fmla="*/ 536713 h 606287"/>
              <a:gd name="connsiteX4" fmla="*/ 815009 w 1331844"/>
              <a:gd name="connsiteY4" fmla="*/ 29817 h 606287"/>
              <a:gd name="connsiteX5" fmla="*/ 606287 w 1331844"/>
              <a:gd name="connsiteY5" fmla="*/ 0 h 606287"/>
              <a:gd name="connsiteX6" fmla="*/ 606287 w 1331844"/>
              <a:gd name="connsiteY6" fmla="*/ 536713 h 606287"/>
              <a:gd name="connsiteX7" fmla="*/ 19879 w 1331844"/>
              <a:gd name="connsiteY7" fmla="*/ 536713 h 606287"/>
              <a:gd name="connsiteX8" fmla="*/ 0 w 1331844"/>
              <a:gd name="connsiteY8" fmla="*/ 606287 h 606287"/>
              <a:gd name="connsiteX0" fmla="*/ 0 w 1331844"/>
              <a:gd name="connsiteY0" fmla="*/ 606287 h 606287"/>
              <a:gd name="connsiteX1" fmla="*/ 1331844 w 1331844"/>
              <a:gd name="connsiteY1" fmla="*/ 606287 h 606287"/>
              <a:gd name="connsiteX2" fmla="*/ 1331844 w 1331844"/>
              <a:gd name="connsiteY2" fmla="*/ 536713 h 606287"/>
              <a:gd name="connsiteX3" fmla="*/ 815009 w 1331844"/>
              <a:gd name="connsiteY3" fmla="*/ 536713 h 606287"/>
              <a:gd name="connsiteX4" fmla="*/ 815009 w 1331844"/>
              <a:gd name="connsiteY4" fmla="*/ 29817 h 606287"/>
              <a:gd name="connsiteX5" fmla="*/ 606287 w 1331844"/>
              <a:gd name="connsiteY5" fmla="*/ 0 h 606287"/>
              <a:gd name="connsiteX6" fmla="*/ 606287 w 1331844"/>
              <a:gd name="connsiteY6" fmla="*/ 536713 h 606287"/>
              <a:gd name="connsiteX7" fmla="*/ 10354 w 1331844"/>
              <a:gd name="connsiteY7" fmla="*/ 546238 h 606287"/>
              <a:gd name="connsiteX8" fmla="*/ 0 w 1331844"/>
              <a:gd name="connsiteY8" fmla="*/ 606287 h 606287"/>
              <a:gd name="connsiteX0" fmla="*/ 0 w 1331844"/>
              <a:gd name="connsiteY0" fmla="*/ 606287 h 606287"/>
              <a:gd name="connsiteX1" fmla="*/ 1331844 w 1331844"/>
              <a:gd name="connsiteY1" fmla="*/ 606287 h 606287"/>
              <a:gd name="connsiteX2" fmla="*/ 1331844 w 1331844"/>
              <a:gd name="connsiteY2" fmla="*/ 536713 h 606287"/>
              <a:gd name="connsiteX3" fmla="*/ 815009 w 1331844"/>
              <a:gd name="connsiteY3" fmla="*/ 536713 h 606287"/>
              <a:gd name="connsiteX4" fmla="*/ 815009 w 1331844"/>
              <a:gd name="connsiteY4" fmla="*/ 29817 h 606287"/>
              <a:gd name="connsiteX5" fmla="*/ 606287 w 1331844"/>
              <a:gd name="connsiteY5" fmla="*/ 0 h 606287"/>
              <a:gd name="connsiteX6" fmla="*/ 606287 w 1331844"/>
              <a:gd name="connsiteY6" fmla="*/ 536713 h 606287"/>
              <a:gd name="connsiteX7" fmla="*/ 5592 w 1331844"/>
              <a:gd name="connsiteY7" fmla="*/ 531951 h 606287"/>
              <a:gd name="connsiteX8" fmla="*/ 0 w 1331844"/>
              <a:gd name="connsiteY8" fmla="*/ 606287 h 60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1844" h="606287">
                <a:moveTo>
                  <a:pt x="0" y="606287"/>
                </a:moveTo>
                <a:lnTo>
                  <a:pt x="1331844" y="606287"/>
                </a:lnTo>
                <a:lnTo>
                  <a:pt x="1331844" y="536713"/>
                </a:lnTo>
                <a:lnTo>
                  <a:pt x="815009" y="536713"/>
                </a:lnTo>
                <a:lnTo>
                  <a:pt x="815009" y="29817"/>
                </a:lnTo>
                <a:lnTo>
                  <a:pt x="606287" y="0"/>
                </a:lnTo>
                <a:lnTo>
                  <a:pt x="606287" y="536713"/>
                </a:lnTo>
                <a:lnTo>
                  <a:pt x="5592" y="531951"/>
                </a:lnTo>
                <a:lnTo>
                  <a:pt x="0" y="606287"/>
                </a:lnTo>
                <a:close/>
              </a:path>
            </a:pathLst>
          </a:cu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6836393" y="3827700"/>
            <a:ext cx="546209" cy="67594"/>
          </a:xfrm>
          <a:prstGeom prst="rect">
            <a:avLst/>
          </a:pr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836393" y="3992260"/>
            <a:ext cx="546209" cy="66462"/>
          </a:xfrm>
          <a:prstGeom prst="rect">
            <a:avLst/>
          </a:pr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 25"/>
          <p:cNvSpPr/>
          <p:nvPr/>
        </p:nvSpPr>
        <p:spPr>
          <a:xfrm>
            <a:off x="5433876" y="3992259"/>
            <a:ext cx="571626" cy="69288"/>
          </a:xfrm>
          <a:custGeom>
            <a:avLst/>
            <a:gdLst>
              <a:gd name="connsiteX0" fmla="*/ 628650 w 628650"/>
              <a:gd name="connsiteY0" fmla="*/ 66675 h 76200"/>
              <a:gd name="connsiteX1" fmla="*/ 628650 w 628650"/>
              <a:gd name="connsiteY1" fmla="*/ 0 h 76200"/>
              <a:gd name="connsiteX2" fmla="*/ 14287 w 628650"/>
              <a:gd name="connsiteY2" fmla="*/ 0 h 76200"/>
              <a:gd name="connsiteX3" fmla="*/ 0 w 628650"/>
              <a:gd name="connsiteY3" fmla="*/ 76200 h 76200"/>
              <a:gd name="connsiteX4" fmla="*/ 628650 w 628650"/>
              <a:gd name="connsiteY4" fmla="*/ 66675 h 76200"/>
              <a:gd name="connsiteX0" fmla="*/ 623887 w 628650"/>
              <a:gd name="connsiteY0" fmla="*/ 76200 h 76200"/>
              <a:gd name="connsiteX1" fmla="*/ 628650 w 628650"/>
              <a:gd name="connsiteY1" fmla="*/ 0 h 76200"/>
              <a:gd name="connsiteX2" fmla="*/ 14287 w 628650"/>
              <a:gd name="connsiteY2" fmla="*/ 0 h 76200"/>
              <a:gd name="connsiteX3" fmla="*/ 0 w 628650"/>
              <a:gd name="connsiteY3" fmla="*/ 76200 h 76200"/>
              <a:gd name="connsiteX4" fmla="*/ 623887 w 628650"/>
              <a:gd name="connsiteY4" fmla="*/ 76200 h 76200"/>
              <a:gd name="connsiteX0" fmla="*/ 623887 w 628650"/>
              <a:gd name="connsiteY0" fmla="*/ 76200 h 76200"/>
              <a:gd name="connsiteX1" fmla="*/ 628650 w 628650"/>
              <a:gd name="connsiteY1" fmla="*/ 0 h 76200"/>
              <a:gd name="connsiteX2" fmla="*/ 14287 w 628650"/>
              <a:gd name="connsiteY2" fmla="*/ 0 h 76200"/>
              <a:gd name="connsiteX3" fmla="*/ 0 w 628650"/>
              <a:gd name="connsiteY3" fmla="*/ 76200 h 76200"/>
              <a:gd name="connsiteX4" fmla="*/ 623887 w 628650"/>
              <a:gd name="connsiteY4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650" h="76200">
                <a:moveTo>
                  <a:pt x="623887" y="76200"/>
                </a:moveTo>
                <a:lnTo>
                  <a:pt x="628650" y="0"/>
                </a:lnTo>
                <a:lnTo>
                  <a:pt x="14287" y="0"/>
                </a:lnTo>
                <a:lnTo>
                  <a:pt x="0" y="76200"/>
                </a:lnTo>
                <a:lnTo>
                  <a:pt x="623887" y="76200"/>
                </a:lnTo>
                <a:close/>
              </a:path>
            </a:pathLst>
          </a:custGeom>
          <a:solidFill>
            <a:srgbClr val="278537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6009889" y="3990445"/>
            <a:ext cx="662567" cy="560622"/>
          </a:xfrm>
          <a:prstGeom prst="rect">
            <a:avLst/>
          </a:prstGeom>
          <a:solidFill>
            <a:srgbClr val="85DB93">
              <a:alpha val="8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/>
          <p:cNvSpPr/>
          <p:nvPr/>
        </p:nvSpPr>
        <p:spPr>
          <a:xfrm>
            <a:off x="5403562" y="4065877"/>
            <a:ext cx="601940" cy="472025"/>
          </a:xfrm>
          <a:custGeom>
            <a:avLst/>
            <a:gdLst>
              <a:gd name="connsiteX0" fmla="*/ 661988 w 661988"/>
              <a:gd name="connsiteY0" fmla="*/ 0 h 519113"/>
              <a:gd name="connsiteX1" fmla="*/ 661988 w 661988"/>
              <a:gd name="connsiteY1" fmla="*/ 519113 h 519113"/>
              <a:gd name="connsiteX2" fmla="*/ 133350 w 661988"/>
              <a:gd name="connsiteY2" fmla="*/ 519113 h 519113"/>
              <a:gd name="connsiteX3" fmla="*/ 80963 w 661988"/>
              <a:gd name="connsiteY3" fmla="*/ 514350 h 519113"/>
              <a:gd name="connsiteX4" fmla="*/ 42863 w 661988"/>
              <a:gd name="connsiteY4" fmla="*/ 495300 h 519113"/>
              <a:gd name="connsiteX5" fmla="*/ 19050 w 661988"/>
              <a:gd name="connsiteY5" fmla="*/ 457200 h 519113"/>
              <a:gd name="connsiteX6" fmla="*/ 0 w 661988"/>
              <a:gd name="connsiteY6" fmla="*/ 433388 h 519113"/>
              <a:gd name="connsiteX7" fmla="*/ 0 w 661988"/>
              <a:gd name="connsiteY7" fmla="*/ 385763 h 519113"/>
              <a:gd name="connsiteX8" fmla="*/ 42863 w 661988"/>
              <a:gd name="connsiteY8" fmla="*/ 0 h 519113"/>
              <a:gd name="connsiteX9" fmla="*/ 661988 w 661988"/>
              <a:gd name="connsiteY9" fmla="*/ 0 h 51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988" h="519113">
                <a:moveTo>
                  <a:pt x="661988" y="0"/>
                </a:moveTo>
                <a:lnTo>
                  <a:pt x="661988" y="519113"/>
                </a:lnTo>
                <a:lnTo>
                  <a:pt x="133350" y="519113"/>
                </a:lnTo>
                <a:lnTo>
                  <a:pt x="80963" y="514350"/>
                </a:lnTo>
                <a:lnTo>
                  <a:pt x="42863" y="495300"/>
                </a:lnTo>
                <a:lnTo>
                  <a:pt x="19050" y="457200"/>
                </a:lnTo>
                <a:lnTo>
                  <a:pt x="0" y="433388"/>
                </a:lnTo>
                <a:lnTo>
                  <a:pt x="0" y="385763"/>
                </a:lnTo>
                <a:lnTo>
                  <a:pt x="42863" y="0"/>
                </a:lnTo>
                <a:lnTo>
                  <a:pt x="661988" y="0"/>
                </a:lnTo>
                <a:close/>
              </a:path>
            </a:pathLst>
          </a:custGeom>
          <a:solidFill>
            <a:srgbClr val="EAC7FE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4" name="Freeform 33"/>
          <p:cNvSpPr/>
          <p:nvPr/>
        </p:nvSpPr>
        <p:spPr>
          <a:xfrm>
            <a:off x="5150281" y="4879181"/>
            <a:ext cx="1499799" cy="778813"/>
          </a:xfrm>
          <a:custGeom>
            <a:avLst/>
            <a:gdLst>
              <a:gd name="connsiteX0" fmla="*/ 0 w 1615156"/>
              <a:gd name="connsiteY0" fmla="*/ 487111 h 752030"/>
              <a:gd name="connsiteX1" fmla="*/ 51275 w 1615156"/>
              <a:gd name="connsiteY1" fmla="*/ 128187 h 752030"/>
              <a:gd name="connsiteX2" fmla="*/ 51275 w 1615156"/>
              <a:gd name="connsiteY2" fmla="*/ 128187 h 752030"/>
              <a:gd name="connsiteX3" fmla="*/ 111096 w 1615156"/>
              <a:gd name="connsiteY3" fmla="*/ 42729 h 752030"/>
              <a:gd name="connsiteX4" fmla="*/ 170916 w 1615156"/>
              <a:gd name="connsiteY4" fmla="*/ 8546 h 752030"/>
              <a:gd name="connsiteX5" fmla="*/ 247828 w 1615156"/>
              <a:gd name="connsiteY5" fmla="*/ 0 h 752030"/>
              <a:gd name="connsiteX6" fmla="*/ 1615156 w 1615156"/>
              <a:gd name="connsiteY6" fmla="*/ 8546 h 752030"/>
              <a:gd name="connsiteX7" fmla="*/ 1606610 w 1615156"/>
              <a:gd name="connsiteY7" fmla="*/ 752030 h 752030"/>
              <a:gd name="connsiteX8" fmla="*/ 153825 w 1615156"/>
              <a:gd name="connsiteY8" fmla="*/ 675118 h 752030"/>
              <a:gd name="connsiteX9" fmla="*/ 68367 w 1615156"/>
              <a:gd name="connsiteY9" fmla="*/ 623843 h 752030"/>
              <a:gd name="connsiteX10" fmla="*/ 34184 w 1615156"/>
              <a:gd name="connsiteY10" fmla="*/ 581114 h 752030"/>
              <a:gd name="connsiteX11" fmla="*/ 0 w 1615156"/>
              <a:gd name="connsiteY11" fmla="*/ 555477 h 752030"/>
              <a:gd name="connsiteX12" fmla="*/ 0 w 1615156"/>
              <a:gd name="connsiteY12" fmla="*/ 487111 h 75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5156" h="752030">
                <a:moveTo>
                  <a:pt x="0" y="487111"/>
                </a:moveTo>
                <a:lnTo>
                  <a:pt x="51275" y="128187"/>
                </a:lnTo>
                <a:lnTo>
                  <a:pt x="51275" y="128187"/>
                </a:lnTo>
                <a:lnTo>
                  <a:pt x="111096" y="42729"/>
                </a:lnTo>
                <a:lnTo>
                  <a:pt x="170916" y="8546"/>
                </a:lnTo>
                <a:lnTo>
                  <a:pt x="247828" y="0"/>
                </a:lnTo>
                <a:lnTo>
                  <a:pt x="1615156" y="8546"/>
                </a:lnTo>
                <a:cubicBezTo>
                  <a:pt x="1612307" y="256374"/>
                  <a:pt x="1609459" y="504202"/>
                  <a:pt x="1606610" y="752030"/>
                </a:cubicBezTo>
                <a:lnTo>
                  <a:pt x="153825" y="675118"/>
                </a:lnTo>
                <a:lnTo>
                  <a:pt x="68367" y="623843"/>
                </a:lnTo>
                <a:lnTo>
                  <a:pt x="34184" y="581114"/>
                </a:lnTo>
                <a:lnTo>
                  <a:pt x="0" y="555477"/>
                </a:lnTo>
                <a:lnTo>
                  <a:pt x="0" y="487111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34"/>
          <p:cNvSpPr/>
          <p:nvPr/>
        </p:nvSpPr>
        <p:spPr>
          <a:xfrm>
            <a:off x="6819839" y="4924854"/>
            <a:ext cx="699356" cy="839227"/>
          </a:xfrm>
          <a:custGeom>
            <a:avLst/>
            <a:gdLst>
              <a:gd name="connsiteX0" fmla="*/ 17092 w 769122"/>
              <a:gd name="connsiteY0" fmla="*/ 880217 h 922946"/>
              <a:gd name="connsiteX1" fmla="*/ 0 w 769122"/>
              <a:gd name="connsiteY1" fmla="*/ 0 h 922946"/>
              <a:gd name="connsiteX2" fmla="*/ 564022 w 769122"/>
              <a:gd name="connsiteY2" fmla="*/ 8546 h 922946"/>
              <a:gd name="connsiteX3" fmla="*/ 589660 w 769122"/>
              <a:gd name="connsiteY3" fmla="*/ 42729 h 922946"/>
              <a:gd name="connsiteX4" fmla="*/ 632389 w 769122"/>
              <a:gd name="connsiteY4" fmla="*/ 68367 h 922946"/>
              <a:gd name="connsiteX5" fmla="*/ 692209 w 769122"/>
              <a:gd name="connsiteY5" fmla="*/ 162370 h 922946"/>
              <a:gd name="connsiteX6" fmla="*/ 769122 w 769122"/>
              <a:gd name="connsiteY6" fmla="*/ 922946 h 922946"/>
              <a:gd name="connsiteX7" fmla="*/ 17092 w 769122"/>
              <a:gd name="connsiteY7" fmla="*/ 880217 h 9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122" h="922946">
                <a:moveTo>
                  <a:pt x="17092" y="880217"/>
                </a:moveTo>
                <a:lnTo>
                  <a:pt x="0" y="0"/>
                </a:lnTo>
                <a:lnTo>
                  <a:pt x="564022" y="8546"/>
                </a:lnTo>
                <a:lnTo>
                  <a:pt x="589660" y="42729"/>
                </a:lnTo>
                <a:lnTo>
                  <a:pt x="632389" y="68367"/>
                </a:lnTo>
                <a:lnTo>
                  <a:pt x="692209" y="162370"/>
                </a:lnTo>
                <a:lnTo>
                  <a:pt x="769122" y="922946"/>
                </a:lnTo>
                <a:lnTo>
                  <a:pt x="17092" y="880217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/>
        </p:nvSpPr>
        <p:spPr>
          <a:xfrm>
            <a:off x="4384133" y="4040374"/>
            <a:ext cx="447707" cy="621308"/>
          </a:xfrm>
          <a:custGeom>
            <a:avLst/>
            <a:gdLst>
              <a:gd name="connsiteX0" fmla="*/ 0 w 492369"/>
              <a:gd name="connsiteY0" fmla="*/ 50241 h 683288"/>
              <a:gd name="connsiteX1" fmla="*/ 492369 w 492369"/>
              <a:gd name="connsiteY1" fmla="*/ 0 h 683288"/>
              <a:gd name="connsiteX2" fmla="*/ 381837 w 492369"/>
              <a:gd name="connsiteY2" fmla="*/ 663191 h 683288"/>
              <a:gd name="connsiteX3" fmla="*/ 241161 w 492369"/>
              <a:gd name="connsiteY3" fmla="*/ 683288 h 683288"/>
              <a:gd name="connsiteX4" fmla="*/ 30145 w 492369"/>
              <a:gd name="connsiteY4" fmla="*/ 633046 h 683288"/>
              <a:gd name="connsiteX5" fmla="*/ 0 w 492369"/>
              <a:gd name="connsiteY5" fmla="*/ 50241 h 68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369" h="683288">
                <a:moveTo>
                  <a:pt x="0" y="50241"/>
                </a:moveTo>
                <a:lnTo>
                  <a:pt x="492369" y="0"/>
                </a:lnTo>
                <a:lnTo>
                  <a:pt x="381837" y="663191"/>
                </a:lnTo>
                <a:lnTo>
                  <a:pt x="241161" y="683288"/>
                </a:lnTo>
                <a:lnTo>
                  <a:pt x="30145" y="633046"/>
                </a:lnTo>
                <a:lnTo>
                  <a:pt x="0" y="50241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 39"/>
          <p:cNvSpPr/>
          <p:nvPr/>
        </p:nvSpPr>
        <p:spPr>
          <a:xfrm>
            <a:off x="4082615" y="3263738"/>
            <a:ext cx="840594" cy="712677"/>
          </a:xfrm>
          <a:custGeom>
            <a:avLst/>
            <a:gdLst>
              <a:gd name="connsiteX0" fmla="*/ 633047 w 924449"/>
              <a:gd name="connsiteY0" fmla="*/ 0 h 773723"/>
              <a:gd name="connsiteX1" fmla="*/ 854110 w 924449"/>
              <a:gd name="connsiteY1" fmla="*/ 20097 h 773723"/>
              <a:gd name="connsiteX2" fmla="*/ 924449 w 924449"/>
              <a:gd name="connsiteY2" fmla="*/ 70339 h 773723"/>
              <a:gd name="connsiteX3" fmla="*/ 834014 w 924449"/>
              <a:gd name="connsiteY3" fmla="*/ 653143 h 773723"/>
              <a:gd name="connsiteX4" fmla="*/ 0 w 924449"/>
              <a:gd name="connsiteY4" fmla="*/ 773723 h 773723"/>
              <a:gd name="connsiteX5" fmla="*/ 10049 w 924449"/>
              <a:gd name="connsiteY5" fmla="*/ 452176 h 773723"/>
              <a:gd name="connsiteX6" fmla="*/ 602902 w 924449"/>
              <a:gd name="connsiteY6" fmla="*/ 452176 h 773723"/>
              <a:gd name="connsiteX7" fmla="*/ 633047 w 924449"/>
              <a:gd name="connsiteY7" fmla="*/ 0 h 773723"/>
              <a:gd name="connsiteX0" fmla="*/ 602902 w 924449"/>
              <a:gd name="connsiteY0" fmla="*/ 0 h 783771"/>
              <a:gd name="connsiteX1" fmla="*/ 854110 w 924449"/>
              <a:gd name="connsiteY1" fmla="*/ 30145 h 783771"/>
              <a:gd name="connsiteX2" fmla="*/ 924449 w 924449"/>
              <a:gd name="connsiteY2" fmla="*/ 80387 h 783771"/>
              <a:gd name="connsiteX3" fmla="*/ 834014 w 924449"/>
              <a:gd name="connsiteY3" fmla="*/ 663191 h 783771"/>
              <a:gd name="connsiteX4" fmla="*/ 0 w 924449"/>
              <a:gd name="connsiteY4" fmla="*/ 783771 h 783771"/>
              <a:gd name="connsiteX5" fmla="*/ 10049 w 924449"/>
              <a:gd name="connsiteY5" fmla="*/ 462224 h 783771"/>
              <a:gd name="connsiteX6" fmla="*/ 602902 w 924449"/>
              <a:gd name="connsiteY6" fmla="*/ 462224 h 783771"/>
              <a:gd name="connsiteX7" fmla="*/ 602902 w 924449"/>
              <a:gd name="connsiteY7" fmla="*/ 0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4449" h="783771">
                <a:moveTo>
                  <a:pt x="602902" y="0"/>
                </a:moveTo>
                <a:lnTo>
                  <a:pt x="854110" y="30145"/>
                </a:lnTo>
                <a:lnTo>
                  <a:pt x="924449" y="80387"/>
                </a:lnTo>
                <a:lnTo>
                  <a:pt x="834014" y="663191"/>
                </a:lnTo>
                <a:lnTo>
                  <a:pt x="0" y="783771"/>
                </a:lnTo>
                <a:lnTo>
                  <a:pt x="10049" y="462224"/>
                </a:lnTo>
                <a:lnTo>
                  <a:pt x="602902" y="462224"/>
                </a:lnTo>
                <a:lnTo>
                  <a:pt x="602902" y="0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eform 40"/>
          <p:cNvSpPr/>
          <p:nvPr/>
        </p:nvSpPr>
        <p:spPr>
          <a:xfrm>
            <a:off x="3644045" y="3684035"/>
            <a:ext cx="456844" cy="440236"/>
          </a:xfrm>
          <a:custGeom>
            <a:avLst/>
            <a:gdLst>
              <a:gd name="connsiteX0" fmla="*/ 502417 w 502417"/>
              <a:gd name="connsiteY0" fmla="*/ 0 h 442127"/>
              <a:gd name="connsiteX1" fmla="*/ 502417 w 502417"/>
              <a:gd name="connsiteY1" fmla="*/ 351692 h 442127"/>
              <a:gd name="connsiteX2" fmla="*/ 10048 w 502417"/>
              <a:gd name="connsiteY2" fmla="*/ 442127 h 442127"/>
              <a:gd name="connsiteX3" fmla="*/ 0 w 502417"/>
              <a:gd name="connsiteY3" fmla="*/ 0 h 442127"/>
              <a:gd name="connsiteX4" fmla="*/ 502417 w 502417"/>
              <a:gd name="connsiteY4" fmla="*/ 0 h 44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417" h="442127">
                <a:moveTo>
                  <a:pt x="502417" y="0"/>
                </a:moveTo>
                <a:lnTo>
                  <a:pt x="502417" y="351692"/>
                </a:lnTo>
                <a:lnTo>
                  <a:pt x="10048" y="442127"/>
                </a:lnTo>
                <a:lnTo>
                  <a:pt x="0" y="0"/>
                </a:lnTo>
                <a:lnTo>
                  <a:pt x="502417" y="0"/>
                </a:lnTo>
                <a:close/>
              </a:path>
            </a:pathLst>
          </a:custGeom>
          <a:solidFill>
            <a:srgbClr val="85DB93">
              <a:alpha val="8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41"/>
          <p:cNvSpPr/>
          <p:nvPr/>
        </p:nvSpPr>
        <p:spPr>
          <a:xfrm>
            <a:off x="6841955" y="4040374"/>
            <a:ext cx="557350" cy="511665"/>
          </a:xfrm>
          <a:custGeom>
            <a:avLst/>
            <a:gdLst>
              <a:gd name="connsiteX0" fmla="*/ 0 w 612949"/>
              <a:gd name="connsiteY0" fmla="*/ 0 h 562707"/>
              <a:gd name="connsiteX1" fmla="*/ 0 w 612949"/>
              <a:gd name="connsiteY1" fmla="*/ 562707 h 562707"/>
              <a:gd name="connsiteX2" fmla="*/ 482321 w 612949"/>
              <a:gd name="connsiteY2" fmla="*/ 562707 h 562707"/>
              <a:gd name="connsiteX3" fmla="*/ 552659 w 612949"/>
              <a:gd name="connsiteY3" fmla="*/ 522514 h 562707"/>
              <a:gd name="connsiteX4" fmla="*/ 612949 w 612949"/>
              <a:gd name="connsiteY4" fmla="*/ 442127 h 562707"/>
              <a:gd name="connsiteX5" fmla="*/ 612949 w 612949"/>
              <a:gd name="connsiteY5" fmla="*/ 50241 h 562707"/>
              <a:gd name="connsiteX6" fmla="*/ 0 w 612949"/>
              <a:gd name="connsiteY6" fmla="*/ 0 h 56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949" h="562707">
                <a:moveTo>
                  <a:pt x="0" y="0"/>
                </a:moveTo>
                <a:lnTo>
                  <a:pt x="0" y="562707"/>
                </a:lnTo>
                <a:lnTo>
                  <a:pt x="482321" y="562707"/>
                </a:lnTo>
                <a:lnTo>
                  <a:pt x="552659" y="522514"/>
                </a:lnTo>
                <a:lnTo>
                  <a:pt x="612949" y="442127"/>
                </a:lnTo>
                <a:lnTo>
                  <a:pt x="612949" y="50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2" t="8557" r="26825" b="188"/>
          <a:stretch/>
        </p:blipFill>
        <p:spPr>
          <a:xfrm>
            <a:off x="601984" y="2239347"/>
            <a:ext cx="2775699" cy="3738046"/>
          </a:xfrm>
          <a:prstGeom prst="rect">
            <a:avLst/>
          </a:prstGeom>
        </p:spPr>
      </p:pic>
      <p:sp>
        <p:nvSpPr>
          <p:cNvPr id="36" name="Freeform 35"/>
          <p:cNvSpPr/>
          <p:nvPr/>
        </p:nvSpPr>
        <p:spPr>
          <a:xfrm>
            <a:off x="3634908" y="1984574"/>
            <a:ext cx="4550169" cy="3992819"/>
          </a:xfrm>
          <a:custGeom>
            <a:avLst/>
            <a:gdLst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87156 w 5004079"/>
              <a:gd name="connsiteY15" fmla="*/ 1326383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30628 w 5004079"/>
              <a:gd name="connsiteY14" fmla="*/ 125604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316335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  <a:gd name="connsiteX0" fmla="*/ 5004079 w 5004079"/>
              <a:gd name="connsiteY0" fmla="*/ 0 h 4391130"/>
              <a:gd name="connsiteX1" fmla="*/ 4602145 w 5004079"/>
              <a:gd name="connsiteY1" fmla="*/ 1668027 h 4391130"/>
              <a:gd name="connsiteX2" fmla="*/ 4561952 w 5004079"/>
              <a:gd name="connsiteY2" fmla="*/ 3205425 h 4391130"/>
              <a:gd name="connsiteX3" fmla="*/ 3326004 w 5004079"/>
              <a:gd name="connsiteY3" fmla="*/ 3195376 h 4391130"/>
              <a:gd name="connsiteX4" fmla="*/ 3336053 w 5004079"/>
              <a:gd name="connsiteY4" fmla="*/ 4039438 h 4391130"/>
              <a:gd name="connsiteX5" fmla="*/ 2019719 w 5004079"/>
              <a:gd name="connsiteY5" fmla="*/ 3979148 h 4391130"/>
              <a:gd name="connsiteX6" fmla="*/ 1637881 w 5004079"/>
              <a:gd name="connsiteY6" fmla="*/ 4079631 h 4391130"/>
              <a:gd name="connsiteX7" fmla="*/ 1597688 w 5004079"/>
              <a:gd name="connsiteY7" fmla="*/ 4391130 h 4391130"/>
              <a:gd name="connsiteX8" fmla="*/ 1135464 w 5004079"/>
              <a:gd name="connsiteY8" fmla="*/ 4360985 h 4391130"/>
              <a:gd name="connsiteX9" fmla="*/ 1024932 w 5004079"/>
              <a:gd name="connsiteY9" fmla="*/ 2954216 h 4391130"/>
              <a:gd name="connsiteX10" fmla="*/ 813916 w 5004079"/>
              <a:gd name="connsiteY10" fmla="*/ 2914022 h 4391130"/>
              <a:gd name="connsiteX11" fmla="*/ 803868 w 5004079"/>
              <a:gd name="connsiteY11" fmla="*/ 2421653 h 4391130"/>
              <a:gd name="connsiteX12" fmla="*/ 0 w 5004079"/>
              <a:gd name="connsiteY12" fmla="*/ 2431702 h 4391130"/>
              <a:gd name="connsiteX13" fmla="*/ 20097 w 5004079"/>
              <a:gd name="connsiteY13" fmla="*/ 1215851 h 4391130"/>
              <a:gd name="connsiteX14" fmla="*/ 140677 w 5004079"/>
              <a:gd name="connsiteY14" fmla="*/ 1135464 h 4391130"/>
              <a:gd name="connsiteX15" fmla="*/ 1477108 w 5004079"/>
              <a:gd name="connsiteY15" fmla="*/ 1215851 h 4391130"/>
              <a:gd name="connsiteX16" fmla="*/ 1527349 w 5004079"/>
              <a:gd name="connsiteY16" fmla="*/ 592853 h 4391130"/>
              <a:gd name="connsiteX17" fmla="*/ 1537398 w 5004079"/>
              <a:gd name="connsiteY17" fmla="*/ 30146 h 439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04079" h="4391130">
                <a:moveTo>
                  <a:pt x="5004079" y="0"/>
                </a:moveTo>
                <a:lnTo>
                  <a:pt x="4602145" y="1668027"/>
                </a:lnTo>
                <a:lnTo>
                  <a:pt x="4561952" y="3205425"/>
                </a:lnTo>
                <a:lnTo>
                  <a:pt x="3326004" y="3195376"/>
                </a:lnTo>
                <a:lnTo>
                  <a:pt x="3336053" y="4039438"/>
                </a:lnTo>
                <a:lnTo>
                  <a:pt x="2019719" y="3979148"/>
                </a:lnTo>
                <a:lnTo>
                  <a:pt x="1637881" y="4079631"/>
                </a:lnTo>
                <a:lnTo>
                  <a:pt x="1597688" y="4391130"/>
                </a:lnTo>
                <a:lnTo>
                  <a:pt x="1135464" y="4360985"/>
                </a:lnTo>
                <a:lnTo>
                  <a:pt x="1024932" y="2954216"/>
                </a:lnTo>
                <a:lnTo>
                  <a:pt x="813916" y="2914022"/>
                </a:lnTo>
                <a:lnTo>
                  <a:pt x="803868" y="2421653"/>
                </a:lnTo>
                <a:lnTo>
                  <a:pt x="0" y="2431702"/>
                </a:lnTo>
                <a:lnTo>
                  <a:pt x="20097" y="1215851"/>
                </a:lnTo>
                <a:lnTo>
                  <a:pt x="140677" y="1135464"/>
                </a:lnTo>
                <a:lnTo>
                  <a:pt x="1477108" y="1215851"/>
                </a:lnTo>
                <a:lnTo>
                  <a:pt x="1527349" y="592853"/>
                </a:lnTo>
                <a:lnTo>
                  <a:pt x="1537398" y="30146"/>
                </a:lnTo>
              </a:path>
            </a:pathLst>
          </a:custGeom>
          <a:noFill/>
          <a:ln w="50800">
            <a:solidFill>
              <a:srgbClr val="2E6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6843713" y="3429000"/>
            <a:ext cx="538162" cy="395288"/>
          </a:xfrm>
          <a:custGeom>
            <a:avLst/>
            <a:gdLst>
              <a:gd name="connsiteX0" fmla="*/ 0 w 538162"/>
              <a:gd name="connsiteY0" fmla="*/ 0 h 395288"/>
              <a:gd name="connsiteX1" fmla="*/ 447675 w 538162"/>
              <a:gd name="connsiteY1" fmla="*/ 52388 h 395288"/>
              <a:gd name="connsiteX2" fmla="*/ 514350 w 538162"/>
              <a:gd name="connsiteY2" fmla="*/ 85725 h 395288"/>
              <a:gd name="connsiteX3" fmla="*/ 528637 w 538162"/>
              <a:gd name="connsiteY3" fmla="*/ 114300 h 395288"/>
              <a:gd name="connsiteX4" fmla="*/ 538162 w 538162"/>
              <a:gd name="connsiteY4" fmla="*/ 395288 h 395288"/>
              <a:gd name="connsiteX5" fmla="*/ 404812 w 538162"/>
              <a:gd name="connsiteY5" fmla="*/ 395288 h 395288"/>
              <a:gd name="connsiteX6" fmla="*/ 404812 w 538162"/>
              <a:gd name="connsiteY6" fmla="*/ 157163 h 395288"/>
              <a:gd name="connsiteX7" fmla="*/ 4762 w 538162"/>
              <a:gd name="connsiteY7" fmla="*/ 157163 h 395288"/>
              <a:gd name="connsiteX8" fmla="*/ 0 w 538162"/>
              <a:gd name="connsiteY8" fmla="*/ 0 h 39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8162" h="395288">
                <a:moveTo>
                  <a:pt x="0" y="0"/>
                </a:moveTo>
                <a:lnTo>
                  <a:pt x="447675" y="52388"/>
                </a:lnTo>
                <a:lnTo>
                  <a:pt x="514350" y="85725"/>
                </a:lnTo>
                <a:lnTo>
                  <a:pt x="528637" y="114300"/>
                </a:lnTo>
                <a:lnTo>
                  <a:pt x="538162" y="395288"/>
                </a:lnTo>
                <a:lnTo>
                  <a:pt x="404812" y="395288"/>
                </a:lnTo>
                <a:lnTo>
                  <a:pt x="404812" y="157163"/>
                </a:lnTo>
                <a:lnTo>
                  <a:pt x="4762" y="157163"/>
                </a:lnTo>
                <a:lnTo>
                  <a:pt x="0" y="0"/>
                </a:lnTo>
                <a:close/>
              </a:path>
            </a:pathLst>
          </a:custGeom>
          <a:solidFill>
            <a:srgbClr val="EAC7FE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6186488" y="3362325"/>
            <a:ext cx="481012" cy="228600"/>
          </a:xfrm>
          <a:custGeom>
            <a:avLst/>
            <a:gdLst>
              <a:gd name="connsiteX0" fmla="*/ 0 w 481012"/>
              <a:gd name="connsiteY0" fmla="*/ 0 h 228600"/>
              <a:gd name="connsiteX1" fmla="*/ 481012 w 481012"/>
              <a:gd name="connsiteY1" fmla="*/ 52388 h 228600"/>
              <a:gd name="connsiteX2" fmla="*/ 481012 w 481012"/>
              <a:gd name="connsiteY2" fmla="*/ 228600 h 228600"/>
              <a:gd name="connsiteX3" fmla="*/ 4762 w 481012"/>
              <a:gd name="connsiteY3" fmla="*/ 228600 h 228600"/>
              <a:gd name="connsiteX4" fmla="*/ 0 w 481012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012" h="228600">
                <a:moveTo>
                  <a:pt x="0" y="0"/>
                </a:moveTo>
                <a:lnTo>
                  <a:pt x="481012" y="52388"/>
                </a:lnTo>
                <a:lnTo>
                  <a:pt x="481012" y="228600"/>
                </a:lnTo>
                <a:lnTo>
                  <a:pt x="4762" y="228600"/>
                </a:lnTo>
                <a:cubicBezTo>
                  <a:pt x="3175" y="152400"/>
                  <a:pt x="1587" y="76200"/>
                  <a:pt x="0" y="0"/>
                </a:cubicBezTo>
                <a:close/>
              </a:path>
            </a:pathLst>
          </a:custGeom>
          <a:solidFill>
            <a:srgbClr val="EAC7FE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5472113" y="3309938"/>
            <a:ext cx="347662" cy="519112"/>
          </a:xfrm>
          <a:custGeom>
            <a:avLst/>
            <a:gdLst>
              <a:gd name="connsiteX0" fmla="*/ 347662 w 347662"/>
              <a:gd name="connsiteY0" fmla="*/ 19050 h 519112"/>
              <a:gd name="connsiteX1" fmla="*/ 347662 w 347662"/>
              <a:gd name="connsiteY1" fmla="*/ 242887 h 519112"/>
              <a:gd name="connsiteX2" fmla="*/ 200025 w 347662"/>
              <a:gd name="connsiteY2" fmla="*/ 242887 h 519112"/>
              <a:gd name="connsiteX3" fmla="*/ 200025 w 347662"/>
              <a:gd name="connsiteY3" fmla="*/ 519112 h 519112"/>
              <a:gd name="connsiteX4" fmla="*/ 0 w 347662"/>
              <a:gd name="connsiteY4" fmla="*/ 519112 h 519112"/>
              <a:gd name="connsiteX5" fmla="*/ 52387 w 347662"/>
              <a:gd name="connsiteY5" fmla="*/ 95250 h 519112"/>
              <a:gd name="connsiteX6" fmla="*/ 80962 w 347662"/>
              <a:gd name="connsiteY6" fmla="*/ 38100 h 519112"/>
              <a:gd name="connsiteX7" fmla="*/ 114300 w 347662"/>
              <a:gd name="connsiteY7" fmla="*/ 14287 h 519112"/>
              <a:gd name="connsiteX8" fmla="*/ 152400 w 347662"/>
              <a:gd name="connsiteY8" fmla="*/ 0 h 519112"/>
              <a:gd name="connsiteX9" fmla="*/ 347662 w 347662"/>
              <a:gd name="connsiteY9" fmla="*/ 19050 h 51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7662" h="519112">
                <a:moveTo>
                  <a:pt x="347662" y="19050"/>
                </a:moveTo>
                <a:lnTo>
                  <a:pt x="347662" y="242887"/>
                </a:lnTo>
                <a:lnTo>
                  <a:pt x="200025" y="242887"/>
                </a:lnTo>
                <a:lnTo>
                  <a:pt x="200025" y="519112"/>
                </a:lnTo>
                <a:lnTo>
                  <a:pt x="0" y="519112"/>
                </a:lnTo>
                <a:lnTo>
                  <a:pt x="52387" y="95250"/>
                </a:lnTo>
                <a:lnTo>
                  <a:pt x="80962" y="38100"/>
                </a:lnTo>
                <a:lnTo>
                  <a:pt x="114300" y="14287"/>
                </a:lnTo>
                <a:lnTo>
                  <a:pt x="152400" y="0"/>
                </a:lnTo>
                <a:lnTo>
                  <a:pt x="347662" y="19050"/>
                </a:lnTo>
                <a:close/>
              </a:path>
            </a:pathLst>
          </a:custGeom>
          <a:solidFill>
            <a:srgbClr val="EAC7FE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4627984" y="3275045"/>
            <a:ext cx="279918" cy="627743"/>
          </a:xfrm>
          <a:custGeom>
            <a:avLst/>
            <a:gdLst>
              <a:gd name="connsiteX0" fmla="*/ 0 w 279918"/>
              <a:gd name="connsiteY0" fmla="*/ 0 h 653143"/>
              <a:gd name="connsiteX1" fmla="*/ 130628 w 279918"/>
              <a:gd name="connsiteY1" fmla="*/ 9331 h 653143"/>
              <a:gd name="connsiteX2" fmla="*/ 214604 w 279918"/>
              <a:gd name="connsiteY2" fmla="*/ 9331 h 653143"/>
              <a:gd name="connsiteX3" fmla="*/ 270587 w 279918"/>
              <a:gd name="connsiteY3" fmla="*/ 46653 h 653143"/>
              <a:gd name="connsiteX4" fmla="*/ 279918 w 279918"/>
              <a:gd name="connsiteY4" fmla="*/ 93306 h 653143"/>
              <a:gd name="connsiteX5" fmla="*/ 233265 w 279918"/>
              <a:gd name="connsiteY5" fmla="*/ 597159 h 653143"/>
              <a:gd name="connsiteX6" fmla="*/ 0 w 279918"/>
              <a:gd name="connsiteY6" fmla="*/ 653143 h 653143"/>
              <a:gd name="connsiteX7" fmla="*/ 0 w 279918"/>
              <a:gd name="connsiteY7" fmla="*/ 0 h 653143"/>
              <a:gd name="connsiteX0" fmla="*/ 0 w 279918"/>
              <a:gd name="connsiteY0" fmla="*/ 0 h 634093"/>
              <a:gd name="connsiteX1" fmla="*/ 130628 w 279918"/>
              <a:gd name="connsiteY1" fmla="*/ 9331 h 634093"/>
              <a:gd name="connsiteX2" fmla="*/ 214604 w 279918"/>
              <a:gd name="connsiteY2" fmla="*/ 9331 h 634093"/>
              <a:gd name="connsiteX3" fmla="*/ 270587 w 279918"/>
              <a:gd name="connsiteY3" fmla="*/ 46653 h 634093"/>
              <a:gd name="connsiteX4" fmla="*/ 279918 w 279918"/>
              <a:gd name="connsiteY4" fmla="*/ 93306 h 634093"/>
              <a:gd name="connsiteX5" fmla="*/ 233265 w 279918"/>
              <a:gd name="connsiteY5" fmla="*/ 597159 h 634093"/>
              <a:gd name="connsiteX6" fmla="*/ 0 w 279918"/>
              <a:gd name="connsiteY6" fmla="*/ 634093 h 634093"/>
              <a:gd name="connsiteX7" fmla="*/ 0 w 279918"/>
              <a:gd name="connsiteY7" fmla="*/ 0 h 634093"/>
              <a:gd name="connsiteX0" fmla="*/ 0 w 279918"/>
              <a:gd name="connsiteY0" fmla="*/ 0 h 627743"/>
              <a:gd name="connsiteX1" fmla="*/ 130628 w 279918"/>
              <a:gd name="connsiteY1" fmla="*/ 9331 h 627743"/>
              <a:gd name="connsiteX2" fmla="*/ 214604 w 279918"/>
              <a:gd name="connsiteY2" fmla="*/ 9331 h 627743"/>
              <a:gd name="connsiteX3" fmla="*/ 270587 w 279918"/>
              <a:gd name="connsiteY3" fmla="*/ 46653 h 627743"/>
              <a:gd name="connsiteX4" fmla="*/ 279918 w 279918"/>
              <a:gd name="connsiteY4" fmla="*/ 93306 h 627743"/>
              <a:gd name="connsiteX5" fmla="*/ 233265 w 279918"/>
              <a:gd name="connsiteY5" fmla="*/ 597159 h 627743"/>
              <a:gd name="connsiteX6" fmla="*/ 0 w 279918"/>
              <a:gd name="connsiteY6" fmla="*/ 627743 h 627743"/>
              <a:gd name="connsiteX7" fmla="*/ 0 w 279918"/>
              <a:gd name="connsiteY7" fmla="*/ 0 h 62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918" h="627743">
                <a:moveTo>
                  <a:pt x="0" y="0"/>
                </a:moveTo>
                <a:lnTo>
                  <a:pt x="130628" y="9331"/>
                </a:lnTo>
                <a:lnTo>
                  <a:pt x="214604" y="9331"/>
                </a:lnTo>
                <a:lnTo>
                  <a:pt x="270587" y="46653"/>
                </a:lnTo>
                <a:lnTo>
                  <a:pt x="279918" y="93306"/>
                </a:lnTo>
                <a:lnTo>
                  <a:pt x="233265" y="597159"/>
                </a:lnTo>
                <a:lnTo>
                  <a:pt x="0" y="627743"/>
                </a:lnTo>
                <a:lnTo>
                  <a:pt x="0" y="0"/>
                </a:lnTo>
                <a:close/>
              </a:path>
            </a:pathLst>
          </a:custGeom>
          <a:solidFill>
            <a:srgbClr val="EAC7FE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735014" y="3871525"/>
            <a:ext cx="0" cy="227838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3924408" y="3642548"/>
            <a:ext cx="0" cy="228977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465320" y="3101340"/>
            <a:ext cx="108" cy="219690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5670165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63726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7096534" y="3557587"/>
            <a:ext cx="156754" cy="293093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5636828" y="4110038"/>
            <a:ext cx="154372" cy="258235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 54"/>
          <p:cNvSpPr/>
          <p:nvPr/>
        </p:nvSpPr>
        <p:spPr>
          <a:xfrm>
            <a:off x="4081463" y="3295650"/>
            <a:ext cx="561975" cy="257175"/>
          </a:xfrm>
          <a:custGeom>
            <a:avLst/>
            <a:gdLst>
              <a:gd name="connsiteX0" fmla="*/ 235743 w 561975"/>
              <a:gd name="connsiteY0" fmla="*/ 0 h 257175"/>
              <a:gd name="connsiteX1" fmla="*/ 561975 w 561975"/>
              <a:gd name="connsiteY1" fmla="*/ 26194 h 257175"/>
              <a:gd name="connsiteX2" fmla="*/ 561975 w 561975"/>
              <a:gd name="connsiteY2" fmla="*/ 159544 h 257175"/>
              <a:gd name="connsiteX3" fmla="*/ 357187 w 561975"/>
              <a:gd name="connsiteY3" fmla="*/ 159544 h 257175"/>
              <a:gd name="connsiteX4" fmla="*/ 357187 w 561975"/>
              <a:gd name="connsiteY4" fmla="*/ 257175 h 257175"/>
              <a:gd name="connsiteX5" fmla="*/ 14287 w 561975"/>
              <a:gd name="connsiteY5" fmla="*/ 257175 h 257175"/>
              <a:gd name="connsiteX6" fmla="*/ 9525 w 561975"/>
              <a:gd name="connsiteY6" fmla="*/ 235744 h 257175"/>
              <a:gd name="connsiteX7" fmla="*/ 0 w 561975"/>
              <a:gd name="connsiteY7" fmla="*/ 192881 h 257175"/>
              <a:gd name="connsiteX8" fmla="*/ 0 w 561975"/>
              <a:gd name="connsiteY8" fmla="*/ 135731 h 257175"/>
              <a:gd name="connsiteX9" fmla="*/ 233362 w 561975"/>
              <a:gd name="connsiteY9" fmla="*/ 147638 h 257175"/>
              <a:gd name="connsiteX10" fmla="*/ 235743 w 561975"/>
              <a:gd name="connsiteY10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257175">
                <a:moveTo>
                  <a:pt x="235743" y="0"/>
                </a:moveTo>
                <a:lnTo>
                  <a:pt x="561975" y="26194"/>
                </a:lnTo>
                <a:lnTo>
                  <a:pt x="561975" y="159544"/>
                </a:lnTo>
                <a:lnTo>
                  <a:pt x="357187" y="159544"/>
                </a:lnTo>
                <a:lnTo>
                  <a:pt x="357187" y="257175"/>
                </a:lnTo>
                <a:lnTo>
                  <a:pt x="14287" y="257175"/>
                </a:lnTo>
                <a:cubicBezTo>
                  <a:pt x="12700" y="250031"/>
                  <a:pt x="10960" y="242920"/>
                  <a:pt x="9525" y="235744"/>
                </a:cubicBezTo>
                <a:cubicBezTo>
                  <a:pt x="1224" y="194240"/>
                  <a:pt x="8273" y="209430"/>
                  <a:pt x="0" y="192881"/>
                </a:cubicBezTo>
                <a:lnTo>
                  <a:pt x="0" y="135731"/>
                </a:lnTo>
                <a:lnTo>
                  <a:pt x="233362" y="147638"/>
                </a:lnTo>
                <a:cubicBezTo>
                  <a:pt x="234156" y="98425"/>
                  <a:pt x="234949" y="49213"/>
                  <a:pt x="235743" y="0"/>
                </a:cubicBezTo>
                <a:close/>
              </a:path>
            </a:pathLst>
          </a:cu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eform 27"/>
          <p:cNvSpPr/>
          <p:nvPr/>
        </p:nvSpPr>
        <p:spPr>
          <a:xfrm>
            <a:off x="6845620" y="3429293"/>
            <a:ext cx="532651" cy="398406"/>
          </a:xfrm>
          <a:custGeom>
            <a:avLst/>
            <a:gdLst>
              <a:gd name="connsiteX0" fmla="*/ 0 w 585787"/>
              <a:gd name="connsiteY0" fmla="*/ 0 h 438150"/>
              <a:gd name="connsiteX1" fmla="*/ 433387 w 585787"/>
              <a:gd name="connsiteY1" fmla="*/ 47625 h 438150"/>
              <a:gd name="connsiteX2" fmla="*/ 509587 w 585787"/>
              <a:gd name="connsiteY2" fmla="*/ 66675 h 438150"/>
              <a:gd name="connsiteX3" fmla="*/ 552450 w 585787"/>
              <a:gd name="connsiteY3" fmla="*/ 95250 h 438150"/>
              <a:gd name="connsiteX4" fmla="*/ 576262 w 585787"/>
              <a:gd name="connsiteY4" fmla="*/ 128587 h 438150"/>
              <a:gd name="connsiteX5" fmla="*/ 585787 w 585787"/>
              <a:gd name="connsiteY5" fmla="*/ 190500 h 438150"/>
              <a:gd name="connsiteX6" fmla="*/ 585787 w 585787"/>
              <a:gd name="connsiteY6" fmla="*/ 438150 h 438150"/>
              <a:gd name="connsiteX7" fmla="*/ 4762 w 585787"/>
              <a:gd name="connsiteY7" fmla="*/ 438150 h 438150"/>
              <a:gd name="connsiteX8" fmla="*/ 0 w 585787"/>
              <a:gd name="connsiteY8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787" h="438150">
                <a:moveTo>
                  <a:pt x="0" y="0"/>
                </a:moveTo>
                <a:lnTo>
                  <a:pt x="433387" y="47625"/>
                </a:lnTo>
                <a:lnTo>
                  <a:pt x="509587" y="66675"/>
                </a:lnTo>
                <a:lnTo>
                  <a:pt x="552450" y="95250"/>
                </a:lnTo>
                <a:lnTo>
                  <a:pt x="576262" y="128587"/>
                </a:lnTo>
                <a:lnTo>
                  <a:pt x="585787" y="190500"/>
                </a:lnTo>
                <a:lnTo>
                  <a:pt x="585787" y="438150"/>
                </a:lnTo>
                <a:lnTo>
                  <a:pt x="4762" y="438150"/>
                </a:lnTo>
                <a:cubicBezTo>
                  <a:pt x="3175" y="292100"/>
                  <a:pt x="1587" y="146050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 28"/>
          <p:cNvSpPr/>
          <p:nvPr/>
        </p:nvSpPr>
        <p:spPr>
          <a:xfrm>
            <a:off x="6187383" y="3368666"/>
            <a:ext cx="480685" cy="463363"/>
          </a:xfrm>
          <a:custGeom>
            <a:avLst/>
            <a:gdLst>
              <a:gd name="connsiteX0" fmla="*/ 0 w 528637"/>
              <a:gd name="connsiteY0" fmla="*/ 0 h 509587"/>
              <a:gd name="connsiteX1" fmla="*/ 528637 w 528637"/>
              <a:gd name="connsiteY1" fmla="*/ 47625 h 509587"/>
              <a:gd name="connsiteX2" fmla="*/ 528637 w 528637"/>
              <a:gd name="connsiteY2" fmla="*/ 509587 h 509587"/>
              <a:gd name="connsiteX3" fmla="*/ 4762 w 528637"/>
              <a:gd name="connsiteY3" fmla="*/ 509587 h 509587"/>
              <a:gd name="connsiteX4" fmla="*/ 0 w 528637"/>
              <a:gd name="connsiteY4" fmla="*/ 0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637" h="509587">
                <a:moveTo>
                  <a:pt x="0" y="0"/>
                </a:moveTo>
                <a:lnTo>
                  <a:pt x="528637" y="47625"/>
                </a:lnTo>
                <a:lnTo>
                  <a:pt x="528637" y="509587"/>
                </a:lnTo>
                <a:lnTo>
                  <a:pt x="4762" y="509587"/>
                </a:lnTo>
                <a:cubicBezTo>
                  <a:pt x="3175" y="339725"/>
                  <a:pt x="1587" y="169862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reeform 31"/>
          <p:cNvSpPr/>
          <p:nvPr/>
        </p:nvSpPr>
        <p:spPr>
          <a:xfrm>
            <a:off x="5472850" y="3321030"/>
            <a:ext cx="536982" cy="506669"/>
          </a:xfrm>
          <a:custGeom>
            <a:avLst/>
            <a:gdLst>
              <a:gd name="connsiteX0" fmla="*/ 590550 w 590550"/>
              <a:gd name="connsiteY0" fmla="*/ 33338 h 557213"/>
              <a:gd name="connsiteX1" fmla="*/ 590550 w 590550"/>
              <a:gd name="connsiteY1" fmla="*/ 557213 h 557213"/>
              <a:gd name="connsiteX2" fmla="*/ 0 w 590550"/>
              <a:gd name="connsiteY2" fmla="*/ 557213 h 557213"/>
              <a:gd name="connsiteX3" fmla="*/ 57150 w 590550"/>
              <a:gd name="connsiteY3" fmla="*/ 90488 h 557213"/>
              <a:gd name="connsiteX4" fmla="*/ 90488 w 590550"/>
              <a:gd name="connsiteY4" fmla="*/ 42863 h 557213"/>
              <a:gd name="connsiteX5" fmla="*/ 133350 w 590550"/>
              <a:gd name="connsiteY5" fmla="*/ 4763 h 557213"/>
              <a:gd name="connsiteX6" fmla="*/ 204788 w 590550"/>
              <a:gd name="connsiteY6" fmla="*/ 0 h 557213"/>
              <a:gd name="connsiteX7" fmla="*/ 590550 w 590550"/>
              <a:gd name="connsiteY7" fmla="*/ 33338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50" h="557213">
                <a:moveTo>
                  <a:pt x="590550" y="33338"/>
                </a:moveTo>
                <a:lnTo>
                  <a:pt x="590550" y="557213"/>
                </a:lnTo>
                <a:lnTo>
                  <a:pt x="0" y="557213"/>
                </a:lnTo>
                <a:lnTo>
                  <a:pt x="57150" y="90488"/>
                </a:lnTo>
                <a:lnTo>
                  <a:pt x="90488" y="42863"/>
                </a:lnTo>
                <a:lnTo>
                  <a:pt x="133350" y="4763"/>
                </a:lnTo>
                <a:lnTo>
                  <a:pt x="204788" y="0"/>
                </a:lnTo>
                <a:lnTo>
                  <a:pt x="590550" y="33338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Freeform 42"/>
          <p:cNvSpPr/>
          <p:nvPr/>
        </p:nvSpPr>
        <p:spPr>
          <a:xfrm>
            <a:off x="3744550" y="3236328"/>
            <a:ext cx="886279" cy="447707"/>
          </a:xfrm>
          <a:custGeom>
            <a:avLst/>
            <a:gdLst>
              <a:gd name="connsiteX0" fmla="*/ 974691 w 974691"/>
              <a:gd name="connsiteY0" fmla="*/ 40193 h 492369"/>
              <a:gd name="connsiteX1" fmla="*/ 974691 w 974691"/>
              <a:gd name="connsiteY1" fmla="*/ 492369 h 492369"/>
              <a:gd name="connsiteX2" fmla="*/ 0 w 974691"/>
              <a:gd name="connsiteY2" fmla="*/ 492369 h 492369"/>
              <a:gd name="connsiteX3" fmla="*/ 0 w 974691"/>
              <a:gd name="connsiteY3" fmla="*/ 0 h 492369"/>
              <a:gd name="connsiteX4" fmla="*/ 974691 w 974691"/>
              <a:gd name="connsiteY4" fmla="*/ 40193 h 49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691" h="492369">
                <a:moveTo>
                  <a:pt x="974691" y="40193"/>
                </a:moveTo>
                <a:lnTo>
                  <a:pt x="974691" y="492369"/>
                </a:lnTo>
                <a:lnTo>
                  <a:pt x="0" y="492369"/>
                </a:lnTo>
                <a:lnTo>
                  <a:pt x="0" y="0"/>
                </a:lnTo>
                <a:lnTo>
                  <a:pt x="974691" y="40193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5400675" y="4062413"/>
            <a:ext cx="604838" cy="471487"/>
          </a:xfrm>
          <a:custGeom>
            <a:avLst/>
            <a:gdLst>
              <a:gd name="connsiteX0" fmla="*/ 381000 w 604838"/>
              <a:gd name="connsiteY0" fmla="*/ 4762 h 471487"/>
              <a:gd name="connsiteX1" fmla="*/ 381000 w 604838"/>
              <a:gd name="connsiteY1" fmla="*/ 300037 h 471487"/>
              <a:gd name="connsiteX2" fmla="*/ 247650 w 604838"/>
              <a:gd name="connsiteY2" fmla="*/ 300037 h 471487"/>
              <a:gd name="connsiteX3" fmla="*/ 247650 w 604838"/>
              <a:gd name="connsiteY3" fmla="*/ 257175 h 471487"/>
              <a:gd name="connsiteX4" fmla="*/ 247650 w 604838"/>
              <a:gd name="connsiteY4" fmla="*/ 4762 h 471487"/>
              <a:gd name="connsiteX5" fmla="*/ 42863 w 604838"/>
              <a:gd name="connsiteY5" fmla="*/ 4762 h 471487"/>
              <a:gd name="connsiteX6" fmla="*/ 0 w 604838"/>
              <a:gd name="connsiteY6" fmla="*/ 381000 h 471487"/>
              <a:gd name="connsiteX7" fmla="*/ 28575 w 604838"/>
              <a:gd name="connsiteY7" fmla="*/ 419100 h 471487"/>
              <a:gd name="connsiteX8" fmla="*/ 28575 w 604838"/>
              <a:gd name="connsiteY8" fmla="*/ 419100 h 471487"/>
              <a:gd name="connsiteX9" fmla="*/ 71438 w 604838"/>
              <a:gd name="connsiteY9" fmla="*/ 471487 h 471487"/>
              <a:gd name="connsiteX10" fmla="*/ 604838 w 604838"/>
              <a:gd name="connsiteY10" fmla="*/ 471487 h 471487"/>
              <a:gd name="connsiteX11" fmla="*/ 604838 w 604838"/>
              <a:gd name="connsiteY11" fmla="*/ 0 h 471487"/>
              <a:gd name="connsiteX12" fmla="*/ 381000 w 604838"/>
              <a:gd name="connsiteY12" fmla="*/ 4762 h 471487"/>
              <a:gd name="connsiteX0" fmla="*/ 381000 w 604838"/>
              <a:gd name="connsiteY0" fmla="*/ 4762 h 471487"/>
              <a:gd name="connsiteX1" fmla="*/ 381000 w 604838"/>
              <a:gd name="connsiteY1" fmla="*/ 300037 h 471487"/>
              <a:gd name="connsiteX2" fmla="*/ 247650 w 604838"/>
              <a:gd name="connsiteY2" fmla="*/ 300037 h 471487"/>
              <a:gd name="connsiteX3" fmla="*/ 247650 w 604838"/>
              <a:gd name="connsiteY3" fmla="*/ 257175 h 471487"/>
              <a:gd name="connsiteX4" fmla="*/ 247650 w 604838"/>
              <a:gd name="connsiteY4" fmla="*/ 4762 h 471487"/>
              <a:gd name="connsiteX5" fmla="*/ 42863 w 604838"/>
              <a:gd name="connsiteY5" fmla="*/ 4762 h 471487"/>
              <a:gd name="connsiteX6" fmla="*/ 0 w 604838"/>
              <a:gd name="connsiteY6" fmla="*/ 381000 h 471487"/>
              <a:gd name="connsiteX7" fmla="*/ 28575 w 604838"/>
              <a:gd name="connsiteY7" fmla="*/ 419100 h 471487"/>
              <a:gd name="connsiteX8" fmla="*/ 71438 w 604838"/>
              <a:gd name="connsiteY8" fmla="*/ 471487 h 471487"/>
              <a:gd name="connsiteX9" fmla="*/ 604838 w 604838"/>
              <a:gd name="connsiteY9" fmla="*/ 471487 h 471487"/>
              <a:gd name="connsiteX10" fmla="*/ 604838 w 604838"/>
              <a:gd name="connsiteY10" fmla="*/ 0 h 471487"/>
              <a:gd name="connsiteX11" fmla="*/ 381000 w 604838"/>
              <a:gd name="connsiteY11" fmla="*/ 4762 h 471487"/>
              <a:gd name="connsiteX0" fmla="*/ 381000 w 604838"/>
              <a:gd name="connsiteY0" fmla="*/ 4762 h 471487"/>
              <a:gd name="connsiteX1" fmla="*/ 381000 w 604838"/>
              <a:gd name="connsiteY1" fmla="*/ 300037 h 471487"/>
              <a:gd name="connsiteX2" fmla="*/ 247650 w 604838"/>
              <a:gd name="connsiteY2" fmla="*/ 300037 h 471487"/>
              <a:gd name="connsiteX3" fmla="*/ 247650 w 604838"/>
              <a:gd name="connsiteY3" fmla="*/ 257175 h 471487"/>
              <a:gd name="connsiteX4" fmla="*/ 247650 w 604838"/>
              <a:gd name="connsiteY4" fmla="*/ 4762 h 471487"/>
              <a:gd name="connsiteX5" fmla="*/ 42863 w 604838"/>
              <a:gd name="connsiteY5" fmla="*/ 4762 h 471487"/>
              <a:gd name="connsiteX6" fmla="*/ 0 w 604838"/>
              <a:gd name="connsiteY6" fmla="*/ 381000 h 471487"/>
              <a:gd name="connsiteX7" fmla="*/ 71438 w 604838"/>
              <a:gd name="connsiteY7" fmla="*/ 471487 h 471487"/>
              <a:gd name="connsiteX8" fmla="*/ 604838 w 604838"/>
              <a:gd name="connsiteY8" fmla="*/ 471487 h 471487"/>
              <a:gd name="connsiteX9" fmla="*/ 604838 w 604838"/>
              <a:gd name="connsiteY9" fmla="*/ 0 h 471487"/>
              <a:gd name="connsiteX10" fmla="*/ 381000 w 604838"/>
              <a:gd name="connsiteY10" fmla="*/ 4762 h 471487"/>
              <a:gd name="connsiteX0" fmla="*/ 381000 w 604838"/>
              <a:gd name="connsiteY0" fmla="*/ 4762 h 471487"/>
              <a:gd name="connsiteX1" fmla="*/ 381000 w 604838"/>
              <a:gd name="connsiteY1" fmla="*/ 300037 h 471487"/>
              <a:gd name="connsiteX2" fmla="*/ 247650 w 604838"/>
              <a:gd name="connsiteY2" fmla="*/ 300037 h 471487"/>
              <a:gd name="connsiteX3" fmla="*/ 247650 w 604838"/>
              <a:gd name="connsiteY3" fmla="*/ 257175 h 471487"/>
              <a:gd name="connsiteX4" fmla="*/ 247650 w 604838"/>
              <a:gd name="connsiteY4" fmla="*/ 4762 h 471487"/>
              <a:gd name="connsiteX5" fmla="*/ 42863 w 604838"/>
              <a:gd name="connsiteY5" fmla="*/ 4762 h 471487"/>
              <a:gd name="connsiteX6" fmla="*/ 0 w 604838"/>
              <a:gd name="connsiteY6" fmla="*/ 381000 h 471487"/>
              <a:gd name="connsiteX7" fmla="*/ 33338 w 604838"/>
              <a:gd name="connsiteY7" fmla="*/ 431006 h 471487"/>
              <a:gd name="connsiteX8" fmla="*/ 71438 w 604838"/>
              <a:gd name="connsiteY8" fmla="*/ 471487 h 471487"/>
              <a:gd name="connsiteX9" fmla="*/ 604838 w 604838"/>
              <a:gd name="connsiteY9" fmla="*/ 471487 h 471487"/>
              <a:gd name="connsiteX10" fmla="*/ 604838 w 604838"/>
              <a:gd name="connsiteY10" fmla="*/ 0 h 471487"/>
              <a:gd name="connsiteX11" fmla="*/ 381000 w 604838"/>
              <a:gd name="connsiteY11" fmla="*/ 4762 h 471487"/>
              <a:gd name="connsiteX0" fmla="*/ 440531 w 664369"/>
              <a:gd name="connsiteY0" fmla="*/ 4762 h 531018"/>
              <a:gd name="connsiteX1" fmla="*/ 440531 w 664369"/>
              <a:gd name="connsiteY1" fmla="*/ 300037 h 531018"/>
              <a:gd name="connsiteX2" fmla="*/ 307181 w 664369"/>
              <a:gd name="connsiteY2" fmla="*/ 300037 h 531018"/>
              <a:gd name="connsiteX3" fmla="*/ 307181 w 664369"/>
              <a:gd name="connsiteY3" fmla="*/ 257175 h 531018"/>
              <a:gd name="connsiteX4" fmla="*/ 307181 w 664369"/>
              <a:gd name="connsiteY4" fmla="*/ 4762 h 531018"/>
              <a:gd name="connsiteX5" fmla="*/ 102394 w 664369"/>
              <a:gd name="connsiteY5" fmla="*/ 4762 h 531018"/>
              <a:gd name="connsiteX6" fmla="*/ 59531 w 664369"/>
              <a:gd name="connsiteY6" fmla="*/ 381000 h 531018"/>
              <a:gd name="connsiteX7" fmla="*/ 0 w 664369"/>
              <a:gd name="connsiteY7" fmla="*/ 531018 h 531018"/>
              <a:gd name="connsiteX8" fmla="*/ 130969 w 664369"/>
              <a:gd name="connsiteY8" fmla="*/ 471487 h 531018"/>
              <a:gd name="connsiteX9" fmla="*/ 664369 w 664369"/>
              <a:gd name="connsiteY9" fmla="*/ 471487 h 531018"/>
              <a:gd name="connsiteX10" fmla="*/ 664369 w 664369"/>
              <a:gd name="connsiteY10" fmla="*/ 0 h 531018"/>
              <a:gd name="connsiteX11" fmla="*/ 440531 w 664369"/>
              <a:gd name="connsiteY11" fmla="*/ 4762 h 531018"/>
              <a:gd name="connsiteX0" fmla="*/ 381000 w 604838"/>
              <a:gd name="connsiteY0" fmla="*/ 4762 h 471487"/>
              <a:gd name="connsiteX1" fmla="*/ 381000 w 604838"/>
              <a:gd name="connsiteY1" fmla="*/ 300037 h 471487"/>
              <a:gd name="connsiteX2" fmla="*/ 247650 w 604838"/>
              <a:gd name="connsiteY2" fmla="*/ 300037 h 471487"/>
              <a:gd name="connsiteX3" fmla="*/ 247650 w 604838"/>
              <a:gd name="connsiteY3" fmla="*/ 257175 h 471487"/>
              <a:gd name="connsiteX4" fmla="*/ 247650 w 604838"/>
              <a:gd name="connsiteY4" fmla="*/ 4762 h 471487"/>
              <a:gd name="connsiteX5" fmla="*/ 42863 w 604838"/>
              <a:gd name="connsiteY5" fmla="*/ 4762 h 471487"/>
              <a:gd name="connsiteX6" fmla="*/ 0 w 604838"/>
              <a:gd name="connsiteY6" fmla="*/ 381000 h 471487"/>
              <a:gd name="connsiteX7" fmla="*/ 26194 w 604838"/>
              <a:gd name="connsiteY7" fmla="*/ 440531 h 471487"/>
              <a:gd name="connsiteX8" fmla="*/ 71438 w 604838"/>
              <a:gd name="connsiteY8" fmla="*/ 471487 h 471487"/>
              <a:gd name="connsiteX9" fmla="*/ 604838 w 604838"/>
              <a:gd name="connsiteY9" fmla="*/ 471487 h 471487"/>
              <a:gd name="connsiteX10" fmla="*/ 604838 w 604838"/>
              <a:gd name="connsiteY10" fmla="*/ 0 h 471487"/>
              <a:gd name="connsiteX11" fmla="*/ 381000 w 604838"/>
              <a:gd name="connsiteY11" fmla="*/ 4762 h 47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4838" h="471487">
                <a:moveTo>
                  <a:pt x="381000" y="4762"/>
                </a:moveTo>
                <a:lnTo>
                  <a:pt x="381000" y="300037"/>
                </a:lnTo>
                <a:lnTo>
                  <a:pt x="247650" y="300037"/>
                </a:lnTo>
                <a:lnTo>
                  <a:pt x="247650" y="257175"/>
                </a:lnTo>
                <a:lnTo>
                  <a:pt x="247650" y="4762"/>
                </a:lnTo>
                <a:lnTo>
                  <a:pt x="42863" y="4762"/>
                </a:lnTo>
                <a:lnTo>
                  <a:pt x="0" y="381000"/>
                </a:lnTo>
                <a:lnTo>
                  <a:pt x="26194" y="440531"/>
                </a:lnTo>
                <a:lnTo>
                  <a:pt x="71438" y="471487"/>
                </a:lnTo>
                <a:lnTo>
                  <a:pt x="604838" y="471487"/>
                </a:lnTo>
                <a:lnTo>
                  <a:pt x="604838" y="0"/>
                </a:lnTo>
                <a:lnTo>
                  <a:pt x="381000" y="4762"/>
                </a:lnTo>
                <a:close/>
              </a:path>
            </a:pathLst>
          </a:cu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6416148" y="3796246"/>
            <a:ext cx="0" cy="228977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7106613" y="3796831"/>
            <a:ext cx="0" cy="228977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735014" y="3801984"/>
            <a:ext cx="0" cy="228977"/>
          </a:xfrm>
          <a:prstGeom prst="straightConnector1">
            <a:avLst/>
          </a:prstGeom>
          <a:ln w="34925">
            <a:solidFill>
              <a:srgbClr val="1A00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858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604095" y="532678"/>
            <a:ext cx="610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תכנון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21196" y="995007"/>
            <a:ext cx="448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שטחים ציבוריים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6216" y="3429000"/>
            <a:ext cx="8905067" cy="2227437"/>
            <a:chOff x="3372744" y="1202092"/>
            <a:chExt cx="6697317" cy="1675210"/>
          </a:xfrm>
        </p:grpSpPr>
        <p:grpSp>
          <p:nvGrpSpPr>
            <p:cNvPr id="15" name="Group 14"/>
            <p:cNvGrpSpPr/>
            <p:nvPr/>
          </p:nvGrpSpPr>
          <p:grpSpPr>
            <a:xfrm>
              <a:off x="3372744" y="1202092"/>
              <a:ext cx="1585492" cy="1585492"/>
              <a:chOff x="490172" y="3984344"/>
              <a:chExt cx="1828800" cy="182880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90172" y="3984344"/>
                <a:ext cx="1828800" cy="1828800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46" t="-161" r="24991" b="1"/>
              <a:stretch/>
            </p:blipFill>
            <p:spPr>
              <a:xfrm>
                <a:off x="596323" y="4101169"/>
                <a:ext cx="1600716" cy="1600200"/>
              </a:xfrm>
              <a:prstGeom prst="ellipse">
                <a:avLst/>
              </a:prstGeom>
              <a:ln>
                <a:noFill/>
              </a:ln>
              <a:effectLst>
                <a:softEdge rad="0"/>
              </a:effectLst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6745860" y="1210712"/>
              <a:ext cx="1585492" cy="1585492"/>
              <a:chOff x="2215665" y="2448257"/>
              <a:chExt cx="1828800" cy="182880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2215665" y="2448257"/>
                <a:ext cx="1828800" cy="1828800"/>
              </a:xfrm>
              <a:prstGeom prst="ellipse">
                <a:avLst/>
              </a:prstGeom>
              <a:solidFill>
                <a:srgbClr val="CC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52" r="19770"/>
              <a:stretch/>
            </p:blipFill>
            <p:spPr>
              <a:xfrm>
                <a:off x="2333445" y="2562065"/>
                <a:ext cx="1593241" cy="1600200"/>
              </a:xfrm>
              <a:prstGeom prst="ellipse">
                <a:avLst/>
              </a:prstGeom>
              <a:ln>
                <a:noFill/>
              </a:ln>
              <a:effectLst>
                <a:softEdge rad="0"/>
              </a:effectLst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8484569" y="1291810"/>
              <a:ext cx="1585492" cy="1585492"/>
              <a:chOff x="1981099" y="846016"/>
              <a:chExt cx="1828800" cy="18288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981099" y="846016"/>
                <a:ext cx="1828800" cy="1828800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19" r="7570"/>
              <a:stretch/>
            </p:blipFill>
            <p:spPr>
              <a:xfrm>
                <a:off x="2094584" y="963717"/>
                <a:ext cx="1600199" cy="1600200"/>
              </a:xfrm>
              <a:prstGeom prst="ellipse">
                <a:avLst/>
              </a:prstGeom>
              <a:ln>
                <a:noFill/>
              </a:ln>
              <a:effectLst>
                <a:softEdge rad="0"/>
              </a:effectLst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5059302" y="1206402"/>
              <a:ext cx="1585492" cy="1585492"/>
              <a:chOff x="3849930" y="3984344"/>
              <a:chExt cx="1828800" cy="1828800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3849930" y="3984344"/>
                <a:ext cx="1828800" cy="1828800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19499" t="10462" r="58222" b="10190"/>
              <a:stretch/>
            </p:blipFill>
            <p:spPr>
              <a:xfrm>
                <a:off x="3965572" y="4108583"/>
                <a:ext cx="1597518" cy="1600200"/>
              </a:xfrm>
              <a:prstGeom prst="ellipse">
                <a:avLst/>
              </a:prstGeom>
              <a:ln>
                <a:noFill/>
              </a:ln>
              <a:effectLst>
                <a:softEdge rad="0"/>
              </a:effectLst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626216" y="2469692"/>
            <a:ext cx="11078251" cy="600677"/>
            <a:chOff x="626216" y="3818343"/>
            <a:chExt cx="11078251" cy="600677"/>
          </a:xfrm>
        </p:grpSpPr>
        <p:sp>
          <p:nvSpPr>
            <p:cNvPr id="88" name="TextBox 87"/>
            <p:cNvSpPr txBox="1"/>
            <p:nvPr/>
          </p:nvSpPr>
          <p:spPr>
            <a:xfrm>
              <a:off x="9596322" y="3818343"/>
              <a:ext cx="2108145" cy="600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he-IL" sz="1600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שבילים ופינות ירוקות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353797" y="3818343"/>
              <a:ext cx="2108145" cy="600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he-IL" sz="1600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גינות שכונתיות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11270" y="3818343"/>
              <a:ext cx="2108145" cy="600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he-IL" sz="1600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גינות פרטיות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868743" y="3818343"/>
              <a:ext cx="2108145" cy="600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he-IL" sz="1600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כיכרות מסחריות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26216" y="3818343"/>
              <a:ext cx="2108145" cy="600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he-IL" sz="1600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בנייני ציבור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626216" y="1720412"/>
            <a:ext cx="11078251" cy="1246495"/>
            <a:chOff x="626216" y="3818343"/>
            <a:chExt cx="11078251" cy="1246495"/>
          </a:xfrm>
        </p:grpSpPr>
        <p:sp>
          <p:nvSpPr>
            <p:cNvPr id="94" name="TextBox 93"/>
            <p:cNvSpPr txBox="1"/>
            <p:nvPr/>
          </p:nvSpPr>
          <p:spPr>
            <a:xfrm>
              <a:off x="9596322" y="3818343"/>
              <a:ext cx="210814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7500" dirty="0">
                  <a:solidFill>
                    <a:schemeClr val="accent4"/>
                  </a:solidFill>
                  <a:latin typeface="Arial Narrow" panose="020B0606020202030204" pitchFamily="34" charset="0"/>
                </a:rPr>
                <a:t>1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353797" y="3818343"/>
              <a:ext cx="210814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7500" dirty="0">
                  <a:solidFill>
                    <a:schemeClr val="accent4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111270" y="3818343"/>
              <a:ext cx="210814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7500" dirty="0">
                  <a:solidFill>
                    <a:schemeClr val="accent4"/>
                  </a:solidFill>
                  <a:latin typeface="Arial Narrow" panose="020B0606020202030204" pitchFamily="34" charset="0"/>
                </a:rPr>
                <a:t>3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868743" y="3818343"/>
              <a:ext cx="210814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7500" dirty="0">
                  <a:solidFill>
                    <a:schemeClr val="accent4"/>
                  </a:solidFill>
                  <a:latin typeface="Arial Narrow" panose="020B0606020202030204" pitchFamily="34" charset="0"/>
                </a:rPr>
                <a:t>4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26216" y="3818343"/>
              <a:ext cx="210814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7500" dirty="0">
                  <a:solidFill>
                    <a:schemeClr val="accent4"/>
                  </a:solidFill>
                  <a:latin typeface="Arial Narrow" panose="020B0606020202030204" pitchFamily="34" charset="0"/>
                </a:rPr>
                <a:t>5</a:t>
              </a:r>
            </a:p>
          </p:txBody>
        </p:sp>
      </p:grpSp>
      <p:sp>
        <p:nvSpPr>
          <p:cNvPr id="34" name="Oval 8">
            <a:extLst>
              <a:ext uri="{FF2B5EF4-FFF2-40B4-BE49-F238E27FC236}">
                <a16:creationId xmlns:a16="http://schemas.microsoft.com/office/drawing/2014/main" id="{964FEB81-6483-4E87-B937-AC89F9DED0C8}"/>
              </a:ext>
            </a:extLst>
          </p:cNvPr>
          <p:cNvSpPr/>
          <p:nvPr/>
        </p:nvSpPr>
        <p:spPr>
          <a:xfrm>
            <a:off x="9735007" y="3439895"/>
            <a:ext cx="2108145" cy="2108144"/>
          </a:xfrm>
          <a:prstGeom prst="ellipse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id="{32DE6E5E-08C4-4D3D-8589-7DFDCF9256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3"/>
          <a:stretch/>
        </p:blipFill>
        <p:spPr>
          <a:xfrm>
            <a:off x="9868764" y="3569564"/>
            <a:ext cx="1835703" cy="1844628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6808332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0" y="5100"/>
            <a:ext cx="10996592" cy="6185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462656">
            <a:off x="2905570" y="2935457"/>
            <a:ext cx="154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חזית חמש</a:t>
            </a:r>
          </a:p>
        </p:txBody>
      </p:sp>
      <p:sp>
        <p:nvSpPr>
          <p:cNvPr id="4" name="TextBox 3"/>
          <p:cNvSpPr txBox="1"/>
          <p:nvPr/>
        </p:nvSpPr>
        <p:spPr>
          <a:xfrm rot="17151540">
            <a:off x="6990459" y="3790036"/>
            <a:ext cx="154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קרייתי</a:t>
            </a:r>
          </a:p>
        </p:txBody>
      </p:sp>
      <p:sp>
        <p:nvSpPr>
          <p:cNvPr id="5" name="TextBox 4"/>
          <p:cNvSpPr txBox="1"/>
          <p:nvPr/>
        </p:nvSpPr>
        <p:spPr>
          <a:xfrm rot="18098015">
            <a:off x="4687197" y="3664714"/>
            <a:ext cx="154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מבצע סיני</a:t>
            </a:r>
          </a:p>
        </p:txBody>
      </p:sp>
      <p:sp>
        <p:nvSpPr>
          <p:cNvPr id="6" name="TextBox 5"/>
          <p:cNvSpPr txBox="1"/>
          <p:nvPr/>
        </p:nvSpPr>
        <p:spPr>
          <a:xfrm rot="894779">
            <a:off x="8638851" y="2580726"/>
            <a:ext cx="823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גבעתי</a:t>
            </a:r>
          </a:p>
        </p:txBody>
      </p:sp>
    </p:spTree>
    <p:extLst>
      <p:ext uri="{BB962C8B-B14F-4D97-AF65-F5344CB8AC3E}">
        <p14:creationId xmlns:p14="http://schemas.microsoft.com/office/powerpoint/2010/main" val="3754555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0" y="5100"/>
            <a:ext cx="10996592" cy="6185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4568" y="2231821"/>
            <a:ext cx="154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חזית חמש</a:t>
            </a:r>
          </a:p>
        </p:txBody>
      </p:sp>
      <p:sp>
        <p:nvSpPr>
          <p:cNvPr id="4" name="TextBox 3"/>
          <p:cNvSpPr txBox="1"/>
          <p:nvPr/>
        </p:nvSpPr>
        <p:spPr>
          <a:xfrm rot="17629616">
            <a:off x="2119356" y="4260055"/>
            <a:ext cx="154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קרייתי</a:t>
            </a:r>
          </a:p>
        </p:txBody>
      </p:sp>
      <p:sp>
        <p:nvSpPr>
          <p:cNvPr id="5" name="TextBox 4"/>
          <p:cNvSpPr txBox="1"/>
          <p:nvPr/>
        </p:nvSpPr>
        <p:spPr>
          <a:xfrm rot="17009511">
            <a:off x="3499331" y="5917747"/>
            <a:ext cx="154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מבצע סיני</a:t>
            </a:r>
          </a:p>
        </p:txBody>
      </p:sp>
      <p:sp>
        <p:nvSpPr>
          <p:cNvPr id="6" name="TextBox 5"/>
          <p:cNvSpPr txBox="1"/>
          <p:nvPr/>
        </p:nvSpPr>
        <p:spPr>
          <a:xfrm rot="21337444">
            <a:off x="2754470" y="4409527"/>
            <a:ext cx="823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גבעתי</a:t>
            </a:r>
          </a:p>
        </p:txBody>
      </p:sp>
    </p:spTree>
    <p:extLst>
      <p:ext uri="{BB962C8B-B14F-4D97-AF65-F5344CB8AC3E}">
        <p14:creationId xmlns:p14="http://schemas.microsoft.com/office/powerpoint/2010/main" val="805440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0" y="5100"/>
            <a:ext cx="10996592" cy="6185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7187027">
            <a:off x="3324314" y="5820519"/>
            <a:ext cx="154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חזית חמש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5906" y="5328281"/>
            <a:ext cx="154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קרייתי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34567" y="3380836"/>
            <a:ext cx="154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מבצע סיני</a:t>
            </a:r>
          </a:p>
        </p:txBody>
      </p:sp>
      <p:sp>
        <p:nvSpPr>
          <p:cNvPr id="6" name="TextBox 5"/>
          <p:cNvSpPr txBox="1"/>
          <p:nvPr/>
        </p:nvSpPr>
        <p:spPr>
          <a:xfrm rot="4031630">
            <a:off x="7987694" y="4597408"/>
            <a:ext cx="823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גבעתי</a:t>
            </a:r>
          </a:p>
        </p:txBody>
      </p:sp>
    </p:spTree>
    <p:extLst>
      <p:ext uri="{BB962C8B-B14F-4D97-AF65-F5344CB8AC3E}">
        <p14:creationId xmlns:p14="http://schemas.microsoft.com/office/powerpoint/2010/main" val="256259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21194" r="13665"/>
          <a:stretch/>
        </p:blipFill>
        <p:spPr>
          <a:xfrm>
            <a:off x="598578" y="0"/>
            <a:ext cx="11005659" cy="6190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6643" y="5601746"/>
            <a:ext cx="154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קרייתי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66059" y="2705718"/>
            <a:ext cx="154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מבצע סיני</a:t>
            </a:r>
          </a:p>
        </p:txBody>
      </p:sp>
      <p:sp>
        <p:nvSpPr>
          <p:cNvPr id="5" name="TextBox 4"/>
          <p:cNvSpPr txBox="1"/>
          <p:nvPr/>
        </p:nvSpPr>
        <p:spPr>
          <a:xfrm rot="4031630">
            <a:off x="9055919" y="4563224"/>
            <a:ext cx="823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גבעתי</a:t>
            </a:r>
          </a:p>
        </p:txBody>
      </p:sp>
      <p:sp>
        <p:nvSpPr>
          <p:cNvPr id="6" name="TextBox 5"/>
          <p:cNvSpPr txBox="1"/>
          <p:nvPr/>
        </p:nvSpPr>
        <p:spPr>
          <a:xfrm rot="17187027">
            <a:off x="3905428" y="1402343"/>
            <a:ext cx="154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חזית חמש</a:t>
            </a:r>
          </a:p>
        </p:txBody>
      </p:sp>
    </p:spTree>
    <p:extLst>
      <p:ext uri="{BB962C8B-B14F-4D97-AF65-F5344CB8AC3E}">
        <p14:creationId xmlns:p14="http://schemas.microsoft.com/office/powerpoint/2010/main" val="29520884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10262"/>
          <a:stretch/>
        </p:blipFill>
        <p:spPr>
          <a:xfrm>
            <a:off x="588643" y="0"/>
            <a:ext cx="11005659" cy="6190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80719">
            <a:off x="5204614" y="5798299"/>
            <a:ext cx="154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קרייתי</a:t>
            </a:r>
          </a:p>
        </p:txBody>
      </p:sp>
      <p:sp>
        <p:nvSpPr>
          <p:cNvPr id="4" name="TextBox 3"/>
          <p:cNvSpPr txBox="1"/>
          <p:nvPr/>
        </p:nvSpPr>
        <p:spPr>
          <a:xfrm rot="1003313">
            <a:off x="10262524" y="5375619"/>
            <a:ext cx="121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גבעתי</a:t>
            </a:r>
          </a:p>
        </p:txBody>
      </p:sp>
      <p:sp>
        <p:nvSpPr>
          <p:cNvPr id="5" name="TextBox 4"/>
          <p:cNvSpPr txBox="1"/>
          <p:nvPr/>
        </p:nvSpPr>
        <p:spPr>
          <a:xfrm rot="4260195">
            <a:off x="6389205" y="5010091"/>
            <a:ext cx="578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שביל</a:t>
            </a:r>
          </a:p>
        </p:txBody>
      </p:sp>
    </p:spTree>
    <p:extLst>
      <p:ext uri="{BB962C8B-B14F-4D97-AF65-F5344CB8AC3E}">
        <p14:creationId xmlns:p14="http://schemas.microsoft.com/office/powerpoint/2010/main" val="14475812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0" y="5100"/>
            <a:ext cx="10996593" cy="6185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4476897">
            <a:off x="615523" y="4712985"/>
            <a:ext cx="154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קרייתי</a:t>
            </a:r>
          </a:p>
        </p:txBody>
      </p:sp>
      <p:sp>
        <p:nvSpPr>
          <p:cNvPr id="4" name="TextBox 3"/>
          <p:cNvSpPr txBox="1"/>
          <p:nvPr/>
        </p:nvSpPr>
        <p:spPr>
          <a:xfrm rot="20537997">
            <a:off x="3400250" y="5956735"/>
            <a:ext cx="121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גבעתי</a:t>
            </a:r>
          </a:p>
        </p:txBody>
      </p:sp>
    </p:spTree>
    <p:extLst>
      <p:ext uri="{BB962C8B-B14F-4D97-AF65-F5344CB8AC3E}">
        <p14:creationId xmlns:p14="http://schemas.microsoft.com/office/powerpoint/2010/main" val="37288456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0" y="5100"/>
            <a:ext cx="10996592" cy="6185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797" y="5948190"/>
            <a:ext cx="121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גבעתי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72485" y="5761660"/>
            <a:ext cx="121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שביל</a:t>
            </a:r>
          </a:p>
        </p:txBody>
      </p:sp>
    </p:spTree>
    <p:extLst>
      <p:ext uri="{BB962C8B-B14F-4D97-AF65-F5344CB8AC3E}">
        <p14:creationId xmlns:p14="http://schemas.microsoft.com/office/powerpoint/2010/main" val="160212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33011BD6-0294-414F-8501-6DE94A02CA33}"/>
              </a:ext>
            </a:extLst>
          </p:cNvPr>
          <p:cNvSpPr txBox="1"/>
          <p:nvPr/>
        </p:nvSpPr>
        <p:spPr>
          <a:xfrm>
            <a:off x="716660" y="1016000"/>
            <a:ext cx="11024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>
                <a:solidFill>
                  <a:srgbClr val="1D9ADD"/>
                </a:solidFill>
              </a:rPr>
              <a:t>חמשת השלבים המומלצים </a:t>
            </a:r>
          </a:p>
          <a:p>
            <a:r>
              <a:rPr lang="he-IL" sz="2800" b="1" dirty="0">
                <a:solidFill>
                  <a:srgbClr val="1D9ADD"/>
                </a:solidFill>
              </a:rPr>
              <a:t>לקידום פרויקטים של התחדשות עירונית </a:t>
            </a:r>
            <a:endParaRPr lang="en-GB" sz="2800" b="1" dirty="0">
              <a:solidFill>
                <a:srgbClr val="1D9ADD"/>
              </a:solidFill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/>
          <a:srcRect l="14305" t="39259" r="23889" b="24197"/>
          <a:stretch/>
        </p:blipFill>
        <p:spPr>
          <a:xfrm>
            <a:off x="2145630" y="2624132"/>
            <a:ext cx="8357938" cy="2779718"/>
          </a:xfrm>
          <a:prstGeom prst="rect">
            <a:avLst/>
          </a:prstGeom>
        </p:spPr>
      </p:pic>
      <p:pic>
        <p:nvPicPr>
          <p:cNvPr id="20" name="תמונה 5">
            <a:extLst>
              <a:ext uri="{FF2B5EF4-FFF2-40B4-BE49-F238E27FC236}">
                <a16:creationId xmlns:a16="http://schemas.microsoft.com/office/drawing/2014/main" id="{A60167EA-98DA-40A3-B63B-2B900D21C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52502"/>
            <a:ext cx="2686253" cy="101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90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0" y="5100"/>
            <a:ext cx="10996592" cy="6185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803052">
            <a:off x="9566832" y="5005603"/>
            <a:ext cx="154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קרייתי</a:t>
            </a:r>
          </a:p>
        </p:txBody>
      </p:sp>
      <p:sp>
        <p:nvSpPr>
          <p:cNvPr id="4" name="TextBox 3"/>
          <p:cNvSpPr txBox="1"/>
          <p:nvPr/>
        </p:nvSpPr>
        <p:spPr>
          <a:xfrm rot="1056477">
            <a:off x="4858274" y="5396593"/>
            <a:ext cx="121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חזית חמש</a:t>
            </a:r>
          </a:p>
        </p:txBody>
      </p:sp>
    </p:spTree>
    <p:extLst>
      <p:ext uri="{BB962C8B-B14F-4D97-AF65-F5344CB8AC3E}">
        <p14:creationId xmlns:p14="http://schemas.microsoft.com/office/powerpoint/2010/main" val="7757546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 t="29897"/>
          <a:stretch/>
        </p:blipFill>
        <p:spPr>
          <a:xfrm>
            <a:off x="588643" y="0"/>
            <a:ext cx="11005659" cy="6190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161027">
            <a:off x="2867104" y="4935122"/>
            <a:ext cx="121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חזית חמש</a:t>
            </a:r>
          </a:p>
        </p:txBody>
      </p:sp>
    </p:spTree>
    <p:extLst>
      <p:ext uri="{BB962C8B-B14F-4D97-AF65-F5344CB8AC3E}">
        <p14:creationId xmlns:p14="http://schemas.microsoft.com/office/powerpoint/2010/main" val="2852766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9" t="26919"/>
          <a:stretch/>
        </p:blipFill>
        <p:spPr>
          <a:xfrm>
            <a:off x="588643" y="0"/>
            <a:ext cx="11005658" cy="6190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161027">
            <a:off x="8233863" y="5567511"/>
            <a:ext cx="121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חזית חמש</a:t>
            </a:r>
          </a:p>
        </p:txBody>
      </p:sp>
    </p:spTree>
    <p:extLst>
      <p:ext uri="{BB962C8B-B14F-4D97-AF65-F5344CB8AC3E}">
        <p14:creationId xmlns:p14="http://schemas.microsoft.com/office/powerpoint/2010/main" val="4052067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97710" y="5100"/>
            <a:ext cx="10996592" cy="6185583"/>
            <a:chOff x="597710" y="5100"/>
            <a:chExt cx="10996592" cy="61855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10" y="5100"/>
              <a:ext cx="10996592" cy="618558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41" t="65542" r="49560" b="15945"/>
            <a:stretch/>
          </p:blipFill>
          <p:spPr>
            <a:xfrm>
              <a:off x="5988693" y="4544401"/>
              <a:ext cx="153824" cy="1145137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 rot="594089">
            <a:off x="243544" y="5304821"/>
            <a:ext cx="121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פילדלפיה</a:t>
            </a:r>
          </a:p>
        </p:txBody>
      </p:sp>
    </p:spTree>
    <p:extLst>
      <p:ext uri="{BB962C8B-B14F-4D97-AF65-F5344CB8AC3E}">
        <p14:creationId xmlns:p14="http://schemas.microsoft.com/office/powerpoint/2010/main" val="658300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0" y="5100"/>
            <a:ext cx="10996593" cy="6185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3814" y="5413686"/>
            <a:ext cx="1292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שביל צפון-דרום</a:t>
            </a:r>
          </a:p>
        </p:txBody>
      </p:sp>
    </p:spTree>
    <p:extLst>
      <p:ext uri="{BB962C8B-B14F-4D97-AF65-F5344CB8AC3E}">
        <p14:creationId xmlns:p14="http://schemas.microsoft.com/office/powerpoint/2010/main" val="7885195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1" y="-4970"/>
            <a:ext cx="10996592" cy="618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3207" y="5225679"/>
            <a:ext cx="1429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שביל מזרח-מערב</a:t>
            </a:r>
          </a:p>
        </p:txBody>
      </p:sp>
      <p:sp>
        <p:nvSpPr>
          <p:cNvPr id="4" name="TextBox 3"/>
          <p:cNvSpPr txBox="1"/>
          <p:nvPr/>
        </p:nvSpPr>
        <p:spPr>
          <a:xfrm rot="451119">
            <a:off x="299102" y="5625632"/>
            <a:ext cx="1429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חזית חמש</a:t>
            </a:r>
          </a:p>
        </p:txBody>
      </p:sp>
    </p:spTree>
    <p:extLst>
      <p:ext uri="{BB962C8B-B14F-4D97-AF65-F5344CB8AC3E}">
        <p14:creationId xmlns:p14="http://schemas.microsoft.com/office/powerpoint/2010/main" val="3699484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1" y="-4970"/>
            <a:ext cx="10996593" cy="61871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457" y="5668361"/>
            <a:ext cx="1429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פילדלפיה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93621" y="5813704"/>
            <a:ext cx="1429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חזית חמש</a:t>
            </a:r>
          </a:p>
        </p:txBody>
      </p:sp>
    </p:spTree>
    <p:extLst>
      <p:ext uri="{BB962C8B-B14F-4D97-AF65-F5344CB8AC3E}">
        <p14:creationId xmlns:p14="http://schemas.microsoft.com/office/powerpoint/2010/main" val="9749355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6" y="-4970"/>
            <a:ext cx="10999304" cy="6187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1" y="-4208"/>
            <a:ext cx="10996593" cy="6185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17525" y="5873980"/>
            <a:ext cx="1429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קרייתי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82093" y="5585421"/>
            <a:ext cx="1429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שביל צפון-דרום</a:t>
            </a:r>
          </a:p>
        </p:txBody>
      </p:sp>
    </p:spTree>
    <p:extLst>
      <p:ext uri="{BB962C8B-B14F-4D97-AF65-F5344CB8AC3E}">
        <p14:creationId xmlns:p14="http://schemas.microsoft.com/office/powerpoint/2010/main" val="39562923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6" y="0"/>
            <a:ext cx="10999303" cy="61871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12225" y="-8309"/>
            <a:ext cx="1242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>
                <a:solidFill>
                  <a:schemeClr val="bg1"/>
                </a:solidFill>
                <a:latin typeface="Arial Narrow" panose="020B0606020202030204" pitchFamily="34" charset="0"/>
              </a:rPr>
              <a:t>תודה</a:t>
            </a:r>
          </a:p>
        </p:txBody>
      </p:sp>
    </p:spTree>
    <p:extLst>
      <p:ext uri="{BB962C8B-B14F-4D97-AF65-F5344CB8AC3E}">
        <p14:creationId xmlns:p14="http://schemas.microsoft.com/office/powerpoint/2010/main" val="174169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63326" y="580803"/>
            <a:ext cx="4365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אוכלוסיות מיוחדות במתחם 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תיבת טקסט 5">
            <a:extLst>
              <a:ext uri="{FF2B5EF4-FFF2-40B4-BE49-F238E27FC236}">
                <a16:creationId xmlns:a16="http://schemas.microsoft.com/office/drawing/2014/main" id="{3661414B-7438-435C-AA63-DB35AC8E48FC}"/>
              </a:ext>
            </a:extLst>
          </p:cNvPr>
          <p:cNvSpPr txBox="1"/>
          <p:nvPr/>
        </p:nvSpPr>
        <p:spPr>
          <a:xfrm>
            <a:off x="9203821" y="1107543"/>
            <a:ext cx="2500647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just"/>
            <a:endParaRPr lang="he-IL" sz="1200" dirty="0"/>
          </a:p>
        </p:txBody>
      </p:sp>
      <p:sp>
        <p:nvSpPr>
          <p:cNvPr id="5" name="תיבת טקסט 6">
            <a:extLst>
              <a:ext uri="{FF2B5EF4-FFF2-40B4-BE49-F238E27FC236}">
                <a16:creationId xmlns:a16="http://schemas.microsoft.com/office/drawing/2014/main" id="{F482F069-BF37-4A10-AEAD-FEC002A9887F}"/>
              </a:ext>
            </a:extLst>
          </p:cNvPr>
          <p:cNvSpPr txBox="1"/>
          <p:nvPr/>
        </p:nvSpPr>
        <p:spPr>
          <a:xfrm>
            <a:off x="7325677" y="1632009"/>
            <a:ext cx="4399428" cy="2897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he-IL" sz="1500" b="1" dirty="0">
                <a:solidFill>
                  <a:srgbClr val="FFC000"/>
                </a:solidFill>
              </a:rPr>
              <a:t>מרחב שכונה מותאם וידידותי גיל</a:t>
            </a:r>
          </a:p>
          <a:p>
            <a:pPr algn="just"/>
            <a:r>
              <a:rPr lang="he-IL" sz="1200" dirty="0"/>
              <a:t>שבילי הליכה משודרגים </a:t>
            </a:r>
          </a:p>
          <a:p>
            <a:pPr algn="just"/>
            <a:r>
              <a:rPr lang="he-IL" sz="1200" dirty="0"/>
              <a:t>שירותי ציבור ומסחר קרובים לבית</a:t>
            </a:r>
          </a:p>
          <a:p>
            <a:pPr algn="just"/>
            <a:r>
              <a:rPr lang="he-IL" sz="1200" dirty="0"/>
              <a:t>מבנים נמוכי קומות עם עלות החזקה נמוכה </a:t>
            </a:r>
          </a:p>
          <a:p>
            <a:pPr algn="just"/>
            <a:r>
              <a:rPr lang="he-IL" sz="1200" dirty="0"/>
              <a:t>קרן תחזוקה לדיירים חוזרים לעשר שנים  </a:t>
            </a:r>
          </a:p>
          <a:p>
            <a:pPr algn="just"/>
            <a:endParaRPr lang="he-IL" sz="1200" dirty="0"/>
          </a:p>
          <a:p>
            <a:pPr algn="just"/>
            <a:endParaRPr lang="he-IL" sz="1200" b="1" dirty="0"/>
          </a:p>
          <a:p>
            <a:pPr algn="just"/>
            <a:endParaRPr lang="he-IL" sz="1200" dirty="0"/>
          </a:p>
          <a:p>
            <a:pPr algn="just"/>
            <a:endParaRPr lang="he-IL" sz="1200" dirty="0"/>
          </a:p>
          <a:p>
            <a:pPr algn="just"/>
            <a:endParaRPr lang="he-IL" sz="1200" dirty="0"/>
          </a:p>
        </p:txBody>
      </p:sp>
      <p:sp>
        <p:nvSpPr>
          <p:cNvPr id="8" name="תיבת טקסט 6">
            <a:extLst>
              <a:ext uri="{FF2B5EF4-FFF2-40B4-BE49-F238E27FC236}">
                <a16:creationId xmlns:a16="http://schemas.microsoft.com/office/drawing/2014/main" id="{66DEAAF2-0E9A-4A8B-9E7A-AC2D2668587D}"/>
              </a:ext>
            </a:extLst>
          </p:cNvPr>
          <p:cNvSpPr txBox="1"/>
          <p:nvPr/>
        </p:nvSpPr>
        <p:spPr>
          <a:xfrm>
            <a:off x="4520247" y="1619976"/>
            <a:ext cx="4399428" cy="400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he-IL" sz="1500" b="1" dirty="0">
                <a:solidFill>
                  <a:srgbClr val="FFC000"/>
                </a:solidFill>
              </a:rPr>
              <a:t>זכויות מגיעות על פי חוק  "עידוד מיזמי פינוי בינוי" </a:t>
            </a:r>
          </a:p>
          <a:p>
            <a:pPr algn="just"/>
            <a:endParaRPr lang="he-IL" sz="1200" b="1" dirty="0"/>
          </a:p>
          <a:p>
            <a:pPr algn="just"/>
            <a:r>
              <a:rPr lang="he-IL" sz="1200" b="1" dirty="0"/>
              <a:t>"יזם חייב להציע לדייר מעל גיל 75 שגר בדירה מעל שנתיים את מהחלופות הבאות: </a:t>
            </a:r>
          </a:p>
          <a:p>
            <a:pPr algn="just"/>
            <a:r>
              <a:rPr lang="he-IL" sz="1200" dirty="0"/>
              <a:t>דירת תמורה במתחם</a:t>
            </a:r>
          </a:p>
          <a:p>
            <a:pPr algn="just"/>
            <a:r>
              <a:rPr lang="he-IL" sz="1200" dirty="0"/>
              <a:t>מעבר לדיור מוגן </a:t>
            </a:r>
          </a:p>
          <a:p>
            <a:pPr algn="just"/>
            <a:r>
              <a:rPr lang="he-IL" sz="1200" dirty="0"/>
              <a:t>תמורה כספית בשווי דירת התמורה \ דירה מחוץ למתחם </a:t>
            </a:r>
          </a:p>
          <a:p>
            <a:pPr algn="just"/>
            <a:r>
              <a:rPr lang="he-IL" sz="1200" dirty="0"/>
              <a:t>דירה קטנה במתחם וכסף מזומן על הפרש שווי ערך. </a:t>
            </a:r>
          </a:p>
          <a:p>
            <a:pPr algn="just"/>
            <a:endParaRPr lang="he-IL" sz="1200" b="1" dirty="0"/>
          </a:p>
          <a:p>
            <a:pPr algn="just"/>
            <a:r>
              <a:rPr lang="he-IL" sz="1200" b="1" dirty="0"/>
              <a:t>דייר מעל גיל 80 יציע היזם את כל החלופות : </a:t>
            </a:r>
          </a:p>
          <a:p>
            <a:pPr algn="just"/>
            <a:r>
              <a:rPr lang="he-IL" sz="1200" dirty="0"/>
              <a:t>דירת תמורה במתחם </a:t>
            </a:r>
          </a:p>
          <a:p>
            <a:pPr algn="just"/>
            <a:r>
              <a:rPr lang="he-IL" sz="1200" dirty="0"/>
              <a:t>מעבר לדיור מוגן </a:t>
            </a:r>
          </a:p>
          <a:p>
            <a:pPr algn="just"/>
            <a:r>
              <a:rPr lang="he-IL" sz="1200" dirty="0"/>
              <a:t>תמורה כספית בשווי דירת התמורה </a:t>
            </a:r>
          </a:p>
          <a:p>
            <a:pPr algn="just"/>
            <a:r>
              <a:rPr lang="he-IL" sz="1200" dirty="0"/>
              <a:t>דירה מחוץ למתחם </a:t>
            </a:r>
          </a:p>
        </p:txBody>
      </p:sp>
      <p:sp>
        <p:nvSpPr>
          <p:cNvPr id="9" name="תיבת טקסט 6">
            <a:extLst>
              <a:ext uri="{FF2B5EF4-FFF2-40B4-BE49-F238E27FC236}">
                <a16:creationId xmlns:a16="http://schemas.microsoft.com/office/drawing/2014/main" id="{F23EA2F9-AA18-4148-A004-EE563E035EEA}"/>
              </a:ext>
            </a:extLst>
          </p:cNvPr>
          <p:cNvSpPr txBox="1"/>
          <p:nvPr/>
        </p:nvSpPr>
        <p:spPr>
          <a:xfrm>
            <a:off x="7349740" y="1173693"/>
            <a:ext cx="4399428" cy="395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he-IL" sz="1500" b="1" dirty="0"/>
              <a:t>דיירים מבוגרים \ בעלי מוגבלויות </a:t>
            </a:r>
            <a:endParaRPr lang="he-IL" sz="1200" dirty="0"/>
          </a:p>
        </p:txBody>
      </p:sp>
      <p:sp>
        <p:nvSpPr>
          <p:cNvPr id="10" name="תיבת טקסט 6">
            <a:extLst>
              <a:ext uri="{FF2B5EF4-FFF2-40B4-BE49-F238E27FC236}">
                <a16:creationId xmlns:a16="http://schemas.microsoft.com/office/drawing/2014/main" id="{E53283C6-3802-414C-9BAC-634285779D10}"/>
              </a:ext>
            </a:extLst>
          </p:cNvPr>
          <p:cNvSpPr txBox="1"/>
          <p:nvPr/>
        </p:nvSpPr>
        <p:spPr>
          <a:xfrm>
            <a:off x="-644898" y="1607944"/>
            <a:ext cx="4399428" cy="206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he-IL" sz="1500" b="1" dirty="0">
                <a:solidFill>
                  <a:srgbClr val="FFC000"/>
                </a:solidFill>
              </a:rPr>
              <a:t>רחב שכונה מותאם וידידותי גיל</a:t>
            </a:r>
          </a:p>
          <a:p>
            <a:pPr algn="just"/>
            <a:r>
              <a:rPr lang="he-IL" sz="1200" dirty="0"/>
              <a:t>שבילי הליכה ואופניים משודרגים </a:t>
            </a:r>
          </a:p>
          <a:p>
            <a:pPr algn="just"/>
            <a:r>
              <a:rPr lang="he-IL" sz="1200" dirty="0"/>
              <a:t>גני משחקים חדשים </a:t>
            </a:r>
          </a:p>
          <a:p>
            <a:pPr algn="just"/>
            <a:r>
              <a:rPr lang="he-IL" sz="1200" dirty="0"/>
              <a:t>שירותי ציבור ומסחר קרובים לבית</a:t>
            </a:r>
          </a:p>
          <a:p>
            <a:pPr algn="just"/>
            <a:r>
              <a:rPr lang="he-IL" sz="1200" dirty="0"/>
              <a:t>דירות גדולות מותאמות למשפחות</a:t>
            </a:r>
          </a:p>
          <a:p>
            <a:pPr algn="just"/>
            <a:r>
              <a:rPr lang="he-IL" sz="1200" dirty="0"/>
              <a:t>מבנים נמוכי קומות עם עלות החזקה נמוכה </a:t>
            </a:r>
          </a:p>
          <a:p>
            <a:pPr algn="just"/>
            <a:r>
              <a:rPr lang="he-IL" sz="1200" dirty="0"/>
              <a:t>קרן תחזוקה לדיירים חוזרים לעשר שנים  </a:t>
            </a:r>
          </a:p>
        </p:txBody>
      </p:sp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B7AA6FFA-C61A-4E85-B552-9993D80DA054}"/>
              </a:ext>
            </a:extLst>
          </p:cNvPr>
          <p:cNvSpPr txBox="1"/>
          <p:nvPr/>
        </p:nvSpPr>
        <p:spPr>
          <a:xfrm>
            <a:off x="-680992" y="1179735"/>
            <a:ext cx="4399428" cy="395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he-IL" sz="1500" b="1" dirty="0"/>
              <a:t>משפחות עם ילדים </a:t>
            </a:r>
            <a:endParaRPr lang="he-IL" sz="1200" dirty="0"/>
          </a:p>
        </p:txBody>
      </p:sp>
      <p:sp>
        <p:nvSpPr>
          <p:cNvPr id="2" name="מלבן 1"/>
          <p:cNvSpPr/>
          <p:nvPr/>
        </p:nvSpPr>
        <p:spPr>
          <a:xfrm>
            <a:off x="4138865" y="1732548"/>
            <a:ext cx="48126" cy="3164305"/>
          </a:xfrm>
          <a:prstGeom prst="rect">
            <a:avLst/>
          </a:prstGeom>
          <a:solidFill>
            <a:srgbClr val="FFC000"/>
          </a:solidFill>
          <a:ln w="635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19095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79052" y="532678"/>
            <a:ext cx="302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עבודה עם תושבים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תיבת טקסט 5">
            <a:extLst>
              <a:ext uri="{FF2B5EF4-FFF2-40B4-BE49-F238E27FC236}">
                <a16:creationId xmlns:a16="http://schemas.microsoft.com/office/drawing/2014/main" id="{3661414B-7438-435C-AA63-DB35AC8E48FC}"/>
              </a:ext>
            </a:extLst>
          </p:cNvPr>
          <p:cNvSpPr txBox="1"/>
          <p:nvPr/>
        </p:nvSpPr>
        <p:spPr>
          <a:xfrm>
            <a:off x="9203821" y="1107543"/>
            <a:ext cx="2500647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he-IL" sz="1500" b="1" dirty="0"/>
              <a:t>שיתוף ציבור</a:t>
            </a:r>
          </a:p>
          <a:p>
            <a:pPr algn="just"/>
            <a:endParaRPr lang="he-IL" dirty="0"/>
          </a:p>
          <a:p>
            <a:pPr algn="just"/>
            <a:r>
              <a:rPr lang="he-IL" sz="1600" b="1" dirty="0">
                <a:solidFill>
                  <a:srgbClr val="FFC000"/>
                </a:solidFill>
              </a:rPr>
              <a:t>19.9.19</a:t>
            </a:r>
            <a:r>
              <a:rPr lang="he-IL" sz="1200" dirty="0"/>
              <a:t> </a:t>
            </a:r>
            <a:r>
              <a:rPr lang="he-IL" sz="12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כנס ראשון</a:t>
            </a:r>
          </a:p>
          <a:p>
            <a:pPr algn="just"/>
            <a:r>
              <a:rPr lang="he-IL" sz="1200" dirty="0"/>
              <a:t>הצגת עקרונות התוכנית, צוות התכנון והתהליכים החברתיים הצפויים במתחם.</a:t>
            </a:r>
          </a:p>
          <a:p>
            <a:pPr algn="just"/>
            <a:endParaRPr lang="he-IL" sz="1200" b="1" dirty="0">
              <a:solidFill>
                <a:srgbClr val="FFC000"/>
              </a:solidFill>
            </a:endParaRPr>
          </a:p>
          <a:p>
            <a:pPr algn="just"/>
            <a:r>
              <a:rPr lang="he-IL" sz="1600" b="1" dirty="0">
                <a:solidFill>
                  <a:srgbClr val="FFC000"/>
                </a:solidFill>
              </a:rPr>
              <a:t>26.2.20 </a:t>
            </a:r>
            <a:r>
              <a:rPr lang="he-IL" sz="1200" u="sng" dirty="0"/>
              <a:t>כנס שני</a:t>
            </a:r>
          </a:p>
          <a:p>
            <a:pPr algn="just"/>
            <a:r>
              <a:rPr lang="he-IL" sz="1200" dirty="0"/>
              <a:t>הצגת התכנית המוצעת / חלופת הבינוי</a:t>
            </a:r>
          </a:p>
          <a:p>
            <a:pPr algn="just"/>
            <a:endParaRPr lang="he-IL" dirty="0"/>
          </a:p>
          <a:p>
            <a:pPr algn="just"/>
            <a:r>
              <a:rPr lang="he-IL" sz="1600" b="1" dirty="0">
                <a:solidFill>
                  <a:srgbClr val="FFC000"/>
                </a:solidFill>
              </a:rPr>
              <a:t>28.12.20</a:t>
            </a:r>
            <a:r>
              <a:rPr lang="he-IL" sz="1800" b="1" dirty="0">
                <a:solidFill>
                  <a:srgbClr val="FFC000"/>
                </a:solidFill>
              </a:rPr>
              <a:t> </a:t>
            </a:r>
            <a:r>
              <a:rPr lang="he-IL" sz="1200" u="sng" dirty="0"/>
              <a:t>כנס שלישי</a:t>
            </a:r>
          </a:p>
          <a:p>
            <a:pPr algn="just"/>
            <a:r>
              <a:rPr lang="he-IL" sz="1200" dirty="0"/>
              <a:t>הצגת התקדמות התכנון</a:t>
            </a:r>
          </a:p>
        </p:txBody>
      </p:sp>
    </p:spTree>
    <p:extLst>
      <p:ext uri="{BB962C8B-B14F-4D97-AF65-F5344CB8AC3E}">
        <p14:creationId xmlns:p14="http://schemas.microsoft.com/office/powerpoint/2010/main" val="406840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79052" y="532678"/>
            <a:ext cx="302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עבודה עם תושבים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תיבת טקסט 6">
            <a:extLst>
              <a:ext uri="{FF2B5EF4-FFF2-40B4-BE49-F238E27FC236}">
                <a16:creationId xmlns:a16="http://schemas.microsoft.com/office/drawing/2014/main" id="{88BD1A64-CACD-4864-8EB0-7E73C3E519F2}"/>
              </a:ext>
            </a:extLst>
          </p:cNvPr>
          <p:cNvSpPr txBox="1"/>
          <p:nvPr/>
        </p:nvSpPr>
        <p:spPr>
          <a:xfrm>
            <a:off x="4502410" y="1107542"/>
            <a:ext cx="3970398" cy="455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he-IL" sz="1500" b="1" dirty="0"/>
              <a:t>עדכון שוטף ושירותים מוצעים לתושבי המתחם</a:t>
            </a:r>
          </a:p>
          <a:p>
            <a:pPr algn="just"/>
            <a:r>
              <a:rPr lang="he-IL" sz="1200" dirty="0"/>
              <a:t> </a:t>
            </a:r>
          </a:p>
          <a:p>
            <a:pPr algn="just"/>
            <a:r>
              <a:rPr lang="he-IL" sz="1500" b="1" dirty="0">
                <a:solidFill>
                  <a:srgbClr val="FFC000"/>
                </a:solidFill>
              </a:rPr>
              <a:t>עמוד פרויקט באתר </a:t>
            </a:r>
            <a:r>
              <a:rPr lang="he-IL" sz="1500" b="1" dirty="0" err="1">
                <a:solidFill>
                  <a:srgbClr val="FFC000"/>
                </a:solidFill>
              </a:rPr>
              <a:t>המינהלת</a:t>
            </a:r>
            <a:r>
              <a:rPr lang="he-IL" sz="1500" b="1" dirty="0">
                <a:solidFill>
                  <a:srgbClr val="FFC000"/>
                </a:solidFill>
              </a:rPr>
              <a:t> להתחדשות עירונית</a:t>
            </a:r>
          </a:p>
          <a:p>
            <a:pPr algn="just"/>
            <a:r>
              <a:rPr lang="he-IL" sz="1200" dirty="0"/>
              <a:t>שם ניתן למצוא חומרים אודות המתחם, חומרי קריאה רלוונטיים, טפסים להורדה ועוד    </a:t>
            </a:r>
            <a:r>
              <a:rPr lang="he-IL" sz="1000" u="sng" dirty="0">
                <a:solidFill>
                  <a:srgbClr val="031BFB"/>
                </a:solidFill>
              </a:rPr>
              <a:t>פרויקט-מבצע-סיני</a:t>
            </a:r>
            <a:r>
              <a:rPr lang="en-GB" sz="1000" u="sng" dirty="0">
                <a:solidFill>
                  <a:srgbClr val="031BFB"/>
                </a:solidFill>
              </a:rPr>
              <a:t>www.minhelet-holon.co.il/projects/</a:t>
            </a:r>
            <a:endParaRPr lang="he-IL" sz="1000" u="sng" dirty="0">
              <a:solidFill>
                <a:srgbClr val="031BFB"/>
              </a:solidFill>
            </a:endParaRPr>
          </a:p>
          <a:p>
            <a:pPr algn="just"/>
            <a:endParaRPr lang="he-IL" sz="1000" dirty="0">
              <a:solidFill>
                <a:srgbClr val="031BFB"/>
              </a:solidFill>
            </a:endParaRPr>
          </a:p>
          <a:p>
            <a:pPr algn="just"/>
            <a:r>
              <a:rPr lang="he-IL" sz="2000" b="1" dirty="0">
                <a:solidFill>
                  <a:srgbClr val="FFC000"/>
                </a:solidFill>
              </a:rPr>
              <a:t>מענה טלפוני זמין בכל שעות היום </a:t>
            </a:r>
          </a:p>
          <a:p>
            <a:pPr algn="just"/>
            <a:r>
              <a:rPr lang="he-IL" sz="1200" dirty="0"/>
              <a:t>מוריה 052-2464006</a:t>
            </a:r>
          </a:p>
          <a:p>
            <a:pPr algn="just"/>
            <a:r>
              <a:rPr lang="he-IL" sz="1200" dirty="0"/>
              <a:t>רוי  03-5121555 </a:t>
            </a:r>
          </a:p>
          <a:p>
            <a:pPr algn="just"/>
            <a:r>
              <a:rPr lang="he-IL" sz="1200" dirty="0"/>
              <a:t>* ניתן לתאם פגישות פרונטאליות מראש. </a:t>
            </a:r>
          </a:p>
          <a:p>
            <a:pPr algn="just"/>
            <a:endParaRPr lang="he-IL" sz="1200" dirty="0"/>
          </a:p>
          <a:p>
            <a:pPr algn="just"/>
            <a:r>
              <a:rPr lang="he-IL" sz="1500" b="1" dirty="0">
                <a:solidFill>
                  <a:srgbClr val="FFC000"/>
                </a:solidFill>
              </a:rPr>
              <a:t>סיוע משפטי סטודנטיאלי</a:t>
            </a:r>
          </a:p>
          <a:p>
            <a:pPr algn="just"/>
            <a:r>
              <a:rPr lang="he-IL" sz="1200" dirty="0"/>
              <a:t>קבלת מידע ויעוץ בנושאים הנוגעים לזכויות, הסכמים עם בעלי מקצוע, התנהלות בעלי מקצוע ועוד. </a:t>
            </a:r>
          </a:p>
          <a:p>
            <a:pPr algn="just"/>
            <a:endParaRPr lang="he-IL" sz="1200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661414B-7438-435C-AA63-DB35AC8E48FC}"/>
              </a:ext>
            </a:extLst>
          </p:cNvPr>
          <p:cNvSpPr txBox="1"/>
          <p:nvPr/>
        </p:nvSpPr>
        <p:spPr>
          <a:xfrm>
            <a:off x="9203821" y="1107543"/>
            <a:ext cx="2500647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he-IL" sz="1500" b="1" dirty="0"/>
              <a:t>שיתוף ציבור</a:t>
            </a:r>
          </a:p>
          <a:p>
            <a:pPr algn="just"/>
            <a:endParaRPr lang="he-IL" dirty="0"/>
          </a:p>
          <a:p>
            <a:pPr algn="just"/>
            <a:r>
              <a:rPr lang="he-IL" sz="1600" b="1" dirty="0">
                <a:solidFill>
                  <a:srgbClr val="FFC000"/>
                </a:solidFill>
              </a:rPr>
              <a:t>19.9.19</a:t>
            </a:r>
            <a:r>
              <a:rPr lang="he-IL" sz="1200" dirty="0"/>
              <a:t> </a:t>
            </a:r>
            <a:r>
              <a:rPr lang="he-IL" sz="12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כנס ראשון</a:t>
            </a:r>
          </a:p>
          <a:p>
            <a:pPr algn="just"/>
            <a:r>
              <a:rPr lang="he-IL" sz="1200" dirty="0"/>
              <a:t>הצגת עקרונות התוכנית, צוות התכנון והתהליכים החברתיים הצפויים במתחם.</a:t>
            </a:r>
          </a:p>
          <a:p>
            <a:pPr algn="just"/>
            <a:endParaRPr lang="he-IL" sz="1200" b="1" dirty="0">
              <a:solidFill>
                <a:srgbClr val="FFC000"/>
              </a:solidFill>
            </a:endParaRPr>
          </a:p>
          <a:p>
            <a:pPr algn="just"/>
            <a:r>
              <a:rPr lang="he-IL" sz="1600" b="1" dirty="0">
                <a:solidFill>
                  <a:srgbClr val="FFC000"/>
                </a:solidFill>
              </a:rPr>
              <a:t>26.2.20 </a:t>
            </a:r>
            <a:r>
              <a:rPr lang="he-IL" sz="1200" u="sng" dirty="0"/>
              <a:t>כנס שני</a:t>
            </a:r>
          </a:p>
          <a:p>
            <a:pPr algn="just"/>
            <a:r>
              <a:rPr lang="he-IL" sz="1200" dirty="0"/>
              <a:t>הצגת התכנית המוצעת / חלופת הבינוי</a:t>
            </a:r>
          </a:p>
          <a:p>
            <a:pPr algn="just"/>
            <a:endParaRPr lang="he-IL" dirty="0"/>
          </a:p>
          <a:p>
            <a:pPr algn="just"/>
            <a:r>
              <a:rPr lang="he-IL" sz="1600" b="1" dirty="0">
                <a:solidFill>
                  <a:srgbClr val="FFC000"/>
                </a:solidFill>
              </a:rPr>
              <a:t>28.12.20</a:t>
            </a:r>
            <a:r>
              <a:rPr lang="he-IL" sz="1800" b="1" dirty="0">
                <a:solidFill>
                  <a:srgbClr val="FFC000"/>
                </a:solidFill>
              </a:rPr>
              <a:t> </a:t>
            </a:r>
            <a:r>
              <a:rPr lang="he-IL" sz="1200" u="sng" dirty="0"/>
              <a:t>כנס שלישי</a:t>
            </a:r>
          </a:p>
          <a:p>
            <a:pPr algn="just"/>
            <a:r>
              <a:rPr lang="he-IL" sz="1200" dirty="0"/>
              <a:t>הצגת התקדמות התכנון</a:t>
            </a:r>
          </a:p>
        </p:txBody>
      </p:sp>
    </p:spTree>
    <p:extLst>
      <p:ext uri="{BB962C8B-B14F-4D97-AF65-F5344CB8AC3E}">
        <p14:creationId xmlns:p14="http://schemas.microsoft.com/office/powerpoint/2010/main" val="3849125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79052" y="532678"/>
            <a:ext cx="302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עבודה עם תושבים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תיבת טקסט 6">
            <a:extLst>
              <a:ext uri="{FF2B5EF4-FFF2-40B4-BE49-F238E27FC236}">
                <a16:creationId xmlns:a16="http://schemas.microsoft.com/office/drawing/2014/main" id="{88BD1A64-CACD-4864-8EB0-7E73C3E519F2}"/>
              </a:ext>
            </a:extLst>
          </p:cNvPr>
          <p:cNvSpPr txBox="1"/>
          <p:nvPr/>
        </p:nvSpPr>
        <p:spPr>
          <a:xfrm>
            <a:off x="4502410" y="1107542"/>
            <a:ext cx="3970398" cy="455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he-IL" sz="1500" b="1" dirty="0"/>
              <a:t>עדכון שוטף ושירותים מוצעים לתושבי המתחם</a:t>
            </a:r>
          </a:p>
          <a:p>
            <a:pPr algn="just"/>
            <a:r>
              <a:rPr lang="he-IL" sz="1200" dirty="0"/>
              <a:t> </a:t>
            </a:r>
          </a:p>
          <a:p>
            <a:pPr algn="just"/>
            <a:r>
              <a:rPr lang="he-IL" sz="1500" b="1" dirty="0">
                <a:solidFill>
                  <a:srgbClr val="FFC000"/>
                </a:solidFill>
              </a:rPr>
              <a:t>עמוד פרויקט באתר </a:t>
            </a:r>
            <a:r>
              <a:rPr lang="he-IL" sz="1500" b="1" dirty="0" err="1">
                <a:solidFill>
                  <a:srgbClr val="FFC000"/>
                </a:solidFill>
              </a:rPr>
              <a:t>המינהלת</a:t>
            </a:r>
            <a:r>
              <a:rPr lang="he-IL" sz="1500" b="1" dirty="0">
                <a:solidFill>
                  <a:srgbClr val="FFC000"/>
                </a:solidFill>
              </a:rPr>
              <a:t> להתחדשות עירונית</a:t>
            </a:r>
          </a:p>
          <a:p>
            <a:pPr algn="just"/>
            <a:r>
              <a:rPr lang="he-IL" sz="1200" dirty="0"/>
              <a:t>שם ניתן למצוא חומרים אודות המתחם, חומרי קריאה רלוונטיים, טפסים להורדה ועוד    </a:t>
            </a:r>
            <a:r>
              <a:rPr lang="he-IL" sz="1000" u="sng" dirty="0">
                <a:solidFill>
                  <a:srgbClr val="031BFB"/>
                </a:solidFill>
              </a:rPr>
              <a:t>פרויקט-מבצע-סיני</a:t>
            </a:r>
            <a:r>
              <a:rPr lang="en-GB" sz="1000" u="sng" dirty="0">
                <a:solidFill>
                  <a:srgbClr val="031BFB"/>
                </a:solidFill>
              </a:rPr>
              <a:t>www.minhelet-holon.co.il/projects/</a:t>
            </a:r>
            <a:endParaRPr lang="he-IL" sz="1000" u="sng" dirty="0">
              <a:solidFill>
                <a:srgbClr val="031BFB"/>
              </a:solidFill>
            </a:endParaRPr>
          </a:p>
          <a:p>
            <a:pPr algn="just"/>
            <a:endParaRPr lang="he-IL" sz="1000" dirty="0">
              <a:solidFill>
                <a:srgbClr val="031BFB"/>
              </a:solidFill>
            </a:endParaRPr>
          </a:p>
          <a:p>
            <a:pPr algn="just"/>
            <a:r>
              <a:rPr lang="he-IL" sz="2000" b="1" dirty="0">
                <a:solidFill>
                  <a:srgbClr val="FFC000"/>
                </a:solidFill>
              </a:rPr>
              <a:t>מענה טלפוני זמין בכל שעות היום </a:t>
            </a:r>
          </a:p>
          <a:p>
            <a:pPr algn="just"/>
            <a:r>
              <a:rPr lang="he-IL" sz="1200" dirty="0"/>
              <a:t>מוריה 052-2464006</a:t>
            </a:r>
          </a:p>
          <a:p>
            <a:pPr algn="just"/>
            <a:r>
              <a:rPr lang="he-IL" sz="1200" dirty="0"/>
              <a:t>רוי  03-5121555 </a:t>
            </a:r>
          </a:p>
          <a:p>
            <a:pPr algn="just"/>
            <a:r>
              <a:rPr lang="he-IL" sz="1200" dirty="0"/>
              <a:t>* ניתן לתאם פגישות פרונטאליות מראש. </a:t>
            </a:r>
          </a:p>
          <a:p>
            <a:pPr algn="just"/>
            <a:endParaRPr lang="he-IL" sz="1200" dirty="0"/>
          </a:p>
          <a:p>
            <a:pPr algn="just"/>
            <a:r>
              <a:rPr lang="he-IL" sz="1500" b="1" dirty="0">
                <a:solidFill>
                  <a:srgbClr val="FFC000"/>
                </a:solidFill>
              </a:rPr>
              <a:t>סיוע משפטי סטודנטיאלי</a:t>
            </a:r>
          </a:p>
          <a:p>
            <a:pPr algn="just"/>
            <a:r>
              <a:rPr lang="he-IL" sz="1200" dirty="0"/>
              <a:t>קבלת מידע ויעוץ בנושאים הנוגעים לזכויות, הסכמים עם בעלי מקצוע, התנהלות בעלי מקצוע ועוד. </a:t>
            </a:r>
          </a:p>
          <a:p>
            <a:pPr algn="just"/>
            <a:endParaRPr lang="he-IL" sz="1200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3B289A8F-6085-4892-841C-3EF701D14E2A}"/>
              </a:ext>
            </a:extLst>
          </p:cNvPr>
          <p:cNvSpPr txBox="1"/>
          <p:nvPr/>
        </p:nvSpPr>
        <p:spPr>
          <a:xfrm>
            <a:off x="487532" y="1080055"/>
            <a:ext cx="3283865" cy="4697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he-IL" sz="1500" b="1" dirty="0"/>
              <a:t>הקניית ידע</a:t>
            </a:r>
          </a:p>
          <a:p>
            <a:pPr algn="just"/>
            <a:endParaRPr lang="he-IL" sz="1500" b="1" dirty="0">
              <a:solidFill>
                <a:srgbClr val="FFC000"/>
              </a:solidFill>
            </a:endParaRPr>
          </a:p>
          <a:p>
            <a:pPr algn="just"/>
            <a:r>
              <a:rPr lang="he-IL" sz="1500" b="1" dirty="0">
                <a:solidFill>
                  <a:srgbClr val="FFC000"/>
                </a:solidFill>
              </a:rPr>
              <a:t>הרצאות בתחום התחדשות עירונית</a:t>
            </a:r>
          </a:p>
          <a:p>
            <a:pPr algn="just"/>
            <a:r>
              <a:rPr lang="he-IL" sz="1200" dirty="0"/>
              <a:t>ב-</a:t>
            </a:r>
            <a:r>
              <a:rPr lang="he-IL" sz="1200" b="1" dirty="0"/>
              <a:t>13.01.20</a:t>
            </a:r>
            <a:r>
              <a:rPr lang="he-IL" sz="1200" dirty="0"/>
              <a:t> התקיימה הרצאה ראשונה מתוך סדרת הרצאות מטעם הקליניקה לזכויות דיור ופיתוח עירוני בנושא </a:t>
            </a:r>
            <a:r>
              <a:rPr lang="he-IL" sz="1200" b="1" dirty="0"/>
              <a:t>נציגות דיירים ותפקיד העו"ד המלווה.</a:t>
            </a:r>
          </a:p>
          <a:p>
            <a:pPr algn="just"/>
            <a:endParaRPr lang="he-IL" sz="1200" dirty="0"/>
          </a:p>
          <a:p>
            <a:pPr algn="just"/>
            <a:r>
              <a:rPr lang="he-IL" sz="1200" dirty="0"/>
              <a:t>ב-</a:t>
            </a:r>
            <a:r>
              <a:rPr lang="he-IL" sz="1200" b="1" dirty="0"/>
              <a:t>15.8.2020</a:t>
            </a:r>
            <a:r>
              <a:rPr lang="he-IL" sz="1200" dirty="0"/>
              <a:t> התקיימה הרצאה נוספת לכלל תושבי המתחם אשר עסקה </a:t>
            </a:r>
            <a:r>
              <a:rPr lang="he-IL" sz="1200" b="1" dirty="0"/>
              <a:t>בהיבטים הכלכליים שמאיים של פרויקטים לפינוי בינוי</a:t>
            </a:r>
            <a:r>
              <a:rPr lang="he-IL" sz="1200" dirty="0"/>
              <a:t>. ההרצאה הועברה על ידי שמאי </a:t>
            </a:r>
            <a:r>
              <a:rPr lang="he-IL" sz="1200" dirty="0" err="1"/>
              <a:t>התכנית</a:t>
            </a:r>
            <a:r>
              <a:rPr lang="he-IL" sz="1200" dirty="0"/>
              <a:t> דרור בר לב. ונתנה מענה לשאלות כלכליות אשר מעסיקים את התושבים כגון רווחיות, תמורות וכדומה. </a:t>
            </a:r>
          </a:p>
          <a:p>
            <a:pPr algn="just"/>
            <a:endParaRPr lang="he-IL" sz="1200" dirty="0"/>
          </a:p>
          <a:p>
            <a:pPr algn="just"/>
            <a:r>
              <a:rPr lang="he-IL" sz="1200" dirty="0"/>
              <a:t>*</a:t>
            </a:r>
            <a:r>
              <a:rPr lang="en-US" sz="1200" dirty="0"/>
              <a:t> </a:t>
            </a:r>
            <a:r>
              <a:rPr lang="he-IL" sz="1200" dirty="0"/>
              <a:t>כל חומרי ההרצאות נמצאים בעמוד הפרויקט.  </a:t>
            </a:r>
          </a:p>
          <a:p>
            <a:pPr algn="just"/>
            <a:endParaRPr lang="he-IL" sz="1200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661414B-7438-435C-AA63-DB35AC8E48FC}"/>
              </a:ext>
            </a:extLst>
          </p:cNvPr>
          <p:cNvSpPr txBox="1"/>
          <p:nvPr/>
        </p:nvSpPr>
        <p:spPr>
          <a:xfrm>
            <a:off x="9203821" y="1107543"/>
            <a:ext cx="2500647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he-IL" sz="1500" b="1" dirty="0"/>
              <a:t>שיתוף ציבור</a:t>
            </a:r>
          </a:p>
          <a:p>
            <a:pPr algn="just"/>
            <a:endParaRPr lang="he-IL" dirty="0"/>
          </a:p>
          <a:p>
            <a:pPr algn="just"/>
            <a:r>
              <a:rPr lang="he-IL" sz="1600" b="1" dirty="0">
                <a:solidFill>
                  <a:srgbClr val="FFC000"/>
                </a:solidFill>
              </a:rPr>
              <a:t>19.9.19</a:t>
            </a:r>
            <a:r>
              <a:rPr lang="he-IL" sz="1200" dirty="0"/>
              <a:t> </a:t>
            </a:r>
            <a:r>
              <a:rPr lang="he-IL" sz="12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כנס ראשון</a:t>
            </a:r>
          </a:p>
          <a:p>
            <a:pPr algn="just"/>
            <a:r>
              <a:rPr lang="he-IL" sz="1200" dirty="0"/>
              <a:t>הצגת עקרונות התוכנית, צוות התכנון והתהליכים החברתיים הצפויים במתחם.</a:t>
            </a:r>
          </a:p>
          <a:p>
            <a:pPr algn="just"/>
            <a:endParaRPr lang="he-IL" sz="1200" b="1" dirty="0">
              <a:solidFill>
                <a:srgbClr val="FFC000"/>
              </a:solidFill>
            </a:endParaRPr>
          </a:p>
          <a:p>
            <a:pPr algn="just"/>
            <a:r>
              <a:rPr lang="he-IL" sz="1600" b="1" dirty="0">
                <a:solidFill>
                  <a:srgbClr val="FFC000"/>
                </a:solidFill>
              </a:rPr>
              <a:t>26.2.20 </a:t>
            </a:r>
            <a:r>
              <a:rPr lang="he-IL" sz="1200" u="sng" dirty="0"/>
              <a:t>כנס שני</a:t>
            </a:r>
          </a:p>
          <a:p>
            <a:pPr algn="just"/>
            <a:r>
              <a:rPr lang="he-IL" sz="1200" dirty="0"/>
              <a:t>הצגת התכנית המוצעת / חלופת הבינוי</a:t>
            </a:r>
          </a:p>
          <a:p>
            <a:pPr algn="just"/>
            <a:endParaRPr lang="he-IL" dirty="0"/>
          </a:p>
          <a:p>
            <a:pPr algn="just"/>
            <a:r>
              <a:rPr lang="he-IL" sz="1600" b="1" dirty="0">
                <a:solidFill>
                  <a:srgbClr val="FFC000"/>
                </a:solidFill>
              </a:rPr>
              <a:t>28.12.20</a:t>
            </a:r>
            <a:r>
              <a:rPr lang="he-IL" sz="1800" b="1" dirty="0">
                <a:solidFill>
                  <a:srgbClr val="FFC000"/>
                </a:solidFill>
              </a:rPr>
              <a:t> </a:t>
            </a:r>
            <a:r>
              <a:rPr lang="he-IL" sz="1200" u="sng" dirty="0"/>
              <a:t>כנס שלישי</a:t>
            </a:r>
          </a:p>
          <a:p>
            <a:pPr algn="just"/>
            <a:r>
              <a:rPr lang="he-IL" sz="1200" dirty="0"/>
              <a:t>הצגת התקדמות התכנון</a:t>
            </a:r>
          </a:p>
        </p:txBody>
      </p:sp>
    </p:spTree>
    <p:extLst>
      <p:ext uri="{BB962C8B-B14F-4D97-AF65-F5344CB8AC3E}">
        <p14:creationId xmlns:p14="http://schemas.microsoft.com/office/powerpoint/2010/main" val="4073016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>
            <a:alpha val="69804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50080</TotalTime>
  <Words>1509</Words>
  <Application>Microsoft Office PowerPoint</Application>
  <PresentationFormat>מסך רחב</PresentationFormat>
  <Paragraphs>454</Paragraphs>
  <Slides>58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58</vt:i4>
      </vt:variant>
    </vt:vector>
  </HeadingPairs>
  <TitlesOfParts>
    <vt:vector size="65" baseType="lpstr">
      <vt:lpstr>Arial</vt:lpstr>
      <vt:lpstr>Arial Narrow</vt:lpstr>
      <vt:lpstr>Calibri</vt:lpstr>
      <vt:lpstr>Calibri Light</vt:lpstr>
      <vt:lpstr>Courier New</vt:lpstr>
      <vt:lpstr>Office Theme</vt:lpstr>
      <vt:lpstr>Custom Design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Hadas</dc:creator>
  <cp:lastModifiedBy>Moria Arbel</cp:lastModifiedBy>
  <cp:revision>1110</cp:revision>
  <dcterms:created xsi:type="dcterms:W3CDTF">2017-11-09T12:11:35Z</dcterms:created>
  <dcterms:modified xsi:type="dcterms:W3CDTF">2021-01-03T11:36:17Z</dcterms:modified>
</cp:coreProperties>
</file>