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bookmarkIdSeed="3">
  <p:sldMasterIdLst>
    <p:sldMasterId id="2147483648" r:id="rId1"/>
    <p:sldMasterId id="2147483660" r:id="rId2"/>
    <p:sldMasterId id="2147483723" r:id="rId3"/>
  </p:sldMasterIdLst>
  <p:notesMasterIdLst>
    <p:notesMasterId r:id="rId55"/>
  </p:notesMasterIdLst>
  <p:sldIdLst>
    <p:sldId id="1566" r:id="rId4"/>
    <p:sldId id="276" r:id="rId5"/>
    <p:sldId id="1555" r:id="rId6"/>
    <p:sldId id="1554" r:id="rId7"/>
    <p:sldId id="1589" r:id="rId8"/>
    <p:sldId id="1625" r:id="rId9"/>
    <p:sldId id="1608" r:id="rId10"/>
    <p:sldId id="1614" r:id="rId11"/>
    <p:sldId id="1607" r:id="rId12"/>
    <p:sldId id="1615" r:id="rId13"/>
    <p:sldId id="1616" r:id="rId14"/>
    <p:sldId id="1618" r:id="rId15"/>
    <p:sldId id="1619" r:id="rId16"/>
    <p:sldId id="1606" r:id="rId17"/>
    <p:sldId id="1620" r:id="rId18"/>
    <p:sldId id="1621" r:id="rId19"/>
    <p:sldId id="1622" r:id="rId20"/>
    <p:sldId id="1623" r:id="rId21"/>
    <p:sldId id="1624" r:id="rId22"/>
    <p:sldId id="1631" r:id="rId23"/>
    <p:sldId id="1632" r:id="rId24"/>
    <p:sldId id="1633" r:id="rId25"/>
    <p:sldId id="1634" r:id="rId26"/>
    <p:sldId id="1635" r:id="rId27"/>
    <p:sldId id="1636" r:id="rId28"/>
    <p:sldId id="1637" r:id="rId29"/>
    <p:sldId id="1638" r:id="rId30"/>
    <p:sldId id="1639" r:id="rId31"/>
    <p:sldId id="1640" r:id="rId32"/>
    <p:sldId id="1641" r:id="rId33"/>
    <p:sldId id="1643" r:id="rId34"/>
    <p:sldId id="1652" r:id="rId35"/>
    <p:sldId id="1653" r:id="rId36"/>
    <p:sldId id="1654" r:id="rId37"/>
    <p:sldId id="1655" r:id="rId38"/>
    <p:sldId id="1656" r:id="rId39"/>
    <p:sldId id="1657" r:id="rId40"/>
    <p:sldId id="1658" r:id="rId41"/>
    <p:sldId id="1629" r:id="rId42"/>
    <p:sldId id="1595" r:id="rId43"/>
    <p:sldId id="1597" r:id="rId44"/>
    <p:sldId id="1644" r:id="rId45"/>
    <p:sldId id="1357" r:id="rId46"/>
    <p:sldId id="1646" r:id="rId47"/>
    <p:sldId id="1647" r:id="rId48"/>
    <p:sldId id="1648" r:id="rId49"/>
    <p:sldId id="1645" r:id="rId50"/>
    <p:sldId id="1649" r:id="rId51"/>
    <p:sldId id="1650" r:id="rId52"/>
    <p:sldId id="1651" r:id="rId53"/>
    <p:sldId id="274" r:id="rId54"/>
  </p:sldIdLst>
  <p:sldSz cx="12192000" cy="6858000"/>
  <p:notesSz cx="6858000" cy="9144000"/>
  <p:defaultTextStyle>
    <a:defPPr>
      <a:defRPr lang="he-I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F2969D7-3B2D-5CF8-6F96-F1510B74EB13}" name="Amit Baron" initials="AB" userId="Amit Baron"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1" initials="-1" lastIdx="1" clrIdx="0">
    <p:extLst>
      <p:ext uri="{19B8F6BF-5375-455C-9EA6-DF929625EA0E}">
        <p15:presenceInfo xmlns:p15="http://schemas.microsoft.com/office/powerpoint/2012/main" userId="-1"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F5F7"/>
    <a:srgbClr val="E4B0D5"/>
    <a:srgbClr val="966286"/>
    <a:srgbClr val="A36F93"/>
    <a:srgbClr val="3C082C"/>
    <a:srgbClr val="800080"/>
    <a:srgbClr val="AC4899"/>
    <a:srgbClr val="5C004A"/>
    <a:srgbClr val="D1D1E1"/>
    <a:srgbClr val="FF252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793D81CF-94F2-401A-BA57-92F5A7B2D0C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EB344D84-9AFB-497E-A393-DC336BA19D2E}" styleName="סגנון ביניים 3 - הדגשה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2A488322-F2BA-4B5B-9748-0D474271808F}" styleName="סגנון ביניים 3 - הדגשה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E8B1032C-EA38-4F05-BA0D-38AFFFC7BED3}" styleName="סגנון בהיר 3 - הדגשה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10A1B5D5-9B99-4C35-A422-299274C87663}" styleName="סגנון ביניים 1 - הדגשה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סגנון ביניים 2 - הדגשה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4013" autoAdjust="0"/>
    <p:restoredTop sz="94660"/>
  </p:normalViewPr>
  <p:slideViewPr>
    <p:cSldViewPr snapToGrid="0">
      <p:cViewPr varScale="1">
        <p:scale>
          <a:sx n="67" d="100"/>
          <a:sy n="67" d="100"/>
        </p:scale>
        <p:origin x="60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notesMaster" Target="notesMasters/notesMaster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slide" Target="slides/slide5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presProps" Target="presProps.xml"/><Relationship Id="rId61" Type="http://schemas.microsoft.com/office/2018/10/relationships/authors" Target="author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commentAuthors" Target="commentAuthor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D7CACBD-CE5C-44FB-BE65-DCA16FCAC863}" type="doc">
      <dgm:prSet loTypeId="urn:microsoft.com/office/officeart/2005/8/layout/orgChart1" loCatId="hierarchy" qsTypeId="urn:microsoft.com/office/officeart/2005/8/quickstyle/3d3" qsCatId="3D" csTypeId="urn:microsoft.com/office/officeart/2005/8/colors/accent3_2" csCatId="accent3" phldr="1"/>
      <dgm:spPr/>
      <dgm:t>
        <a:bodyPr/>
        <a:lstStyle/>
        <a:p>
          <a:pPr rtl="1"/>
          <a:endParaRPr lang="he-IL"/>
        </a:p>
      </dgm:t>
    </dgm:pt>
    <dgm:pt modelId="{13D9BF36-421E-4D16-AEBD-8FAEFE822359}">
      <dgm:prSet phldrT="[טקסט]"/>
      <dgm:spPr>
        <a:solidFill>
          <a:srgbClr val="DDD7DF"/>
        </a:solidFill>
      </dgm:spPr>
      <dgm:t>
        <a:bodyPr/>
        <a:lstStyle/>
        <a:p>
          <a:pPr rtl="1"/>
          <a:r>
            <a:rPr lang="he-IL" b="1" dirty="0">
              <a:solidFill>
                <a:schemeClr val="tx1"/>
              </a:solidFill>
              <a:latin typeface="Assistant" pitchFamily="2" charset="-79"/>
              <a:cs typeface="Assistant" pitchFamily="2" charset="-79"/>
            </a:rPr>
            <a:t>חוק מס רכוש וקרן פיצויים (1961)</a:t>
          </a:r>
        </a:p>
      </dgm:t>
    </dgm:pt>
    <dgm:pt modelId="{A4EE5226-B4C6-4ABF-8492-5C1A1D690575}" type="parTrans" cxnId="{BA120B17-8C99-48A2-9417-33AAA8CF06AA}">
      <dgm:prSet/>
      <dgm:spPr/>
      <dgm:t>
        <a:bodyPr/>
        <a:lstStyle/>
        <a:p>
          <a:pPr rtl="1"/>
          <a:endParaRPr lang="he-IL" b="1">
            <a:latin typeface="David" panose="020E0502060401010101" pitchFamily="34" charset="-79"/>
            <a:cs typeface="David" panose="020E0502060401010101" pitchFamily="34" charset="-79"/>
          </a:endParaRPr>
        </a:p>
      </dgm:t>
    </dgm:pt>
    <dgm:pt modelId="{5BC7CCA4-46E4-4639-895E-D22D22262BDB}" type="sibTrans" cxnId="{BA120B17-8C99-48A2-9417-33AAA8CF06AA}">
      <dgm:prSet/>
      <dgm:spPr/>
      <dgm:t>
        <a:bodyPr/>
        <a:lstStyle/>
        <a:p>
          <a:pPr rtl="1"/>
          <a:endParaRPr lang="he-IL" b="1">
            <a:latin typeface="David" panose="020E0502060401010101" pitchFamily="34" charset="-79"/>
            <a:cs typeface="David" panose="020E0502060401010101" pitchFamily="34" charset="-79"/>
          </a:endParaRPr>
        </a:p>
      </dgm:t>
    </dgm:pt>
    <dgm:pt modelId="{58195249-A7E4-4A16-A0EC-07168DEE5773}" type="asst">
      <dgm:prSet phldrT="[טקסט]"/>
      <dgm:spPr>
        <a:solidFill>
          <a:srgbClr val="DDD7DF"/>
        </a:solidFill>
      </dgm:spPr>
      <dgm:t>
        <a:bodyPr/>
        <a:lstStyle/>
        <a:p>
          <a:pPr rtl="1"/>
          <a:r>
            <a:rPr lang="he-IL" b="1" dirty="0">
              <a:solidFill>
                <a:schemeClr val="tx1"/>
              </a:solidFill>
              <a:latin typeface="Assistant" pitchFamily="2" charset="-79"/>
              <a:cs typeface="Assistant" pitchFamily="2" charset="-79"/>
            </a:rPr>
            <a:t>תקנות מס רכוש וקרן פיצויים (1973) – "התקנות העיקריות"</a:t>
          </a:r>
        </a:p>
      </dgm:t>
    </dgm:pt>
    <dgm:pt modelId="{1E887CC9-9B4E-4A81-8E20-AFD14DE3E8EF}" type="parTrans" cxnId="{544B44A7-2130-44C6-A1D2-8D6D68153CD0}">
      <dgm:prSet/>
      <dgm:spPr/>
      <dgm:t>
        <a:bodyPr/>
        <a:lstStyle/>
        <a:p>
          <a:pPr rtl="1"/>
          <a:endParaRPr lang="he-IL" b="1">
            <a:solidFill>
              <a:schemeClr val="tx1"/>
            </a:solidFill>
            <a:latin typeface="Assistant" pitchFamily="2" charset="-79"/>
            <a:cs typeface="Assistant" pitchFamily="2" charset="-79"/>
          </a:endParaRPr>
        </a:p>
      </dgm:t>
    </dgm:pt>
    <dgm:pt modelId="{1A866012-7937-4A94-BBA9-551321F7B932}" type="sibTrans" cxnId="{544B44A7-2130-44C6-A1D2-8D6D68153CD0}">
      <dgm:prSet/>
      <dgm:spPr/>
      <dgm:t>
        <a:bodyPr/>
        <a:lstStyle/>
        <a:p>
          <a:pPr rtl="1"/>
          <a:endParaRPr lang="he-IL" b="1">
            <a:latin typeface="David" panose="020E0502060401010101" pitchFamily="34" charset="-79"/>
            <a:cs typeface="David" panose="020E0502060401010101" pitchFamily="34" charset="-79"/>
          </a:endParaRPr>
        </a:p>
      </dgm:t>
    </dgm:pt>
    <dgm:pt modelId="{67CE0356-7E0A-4819-9E0F-27EF6F42D889}">
      <dgm:prSet phldrT="[טקסט]">
        <dgm:style>
          <a:lnRef idx="2">
            <a:schemeClr val="accent6">
              <a:shade val="15000"/>
            </a:schemeClr>
          </a:lnRef>
          <a:fillRef idx="1">
            <a:schemeClr val="accent6"/>
          </a:fillRef>
          <a:effectRef idx="0">
            <a:schemeClr val="accent6"/>
          </a:effectRef>
          <a:fontRef idx="minor">
            <a:schemeClr val="lt1"/>
          </a:fontRef>
        </dgm:style>
      </dgm:prSet>
      <dgm:spPr/>
      <dgm:t>
        <a:bodyPr/>
        <a:lstStyle/>
        <a:p>
          <a:pPr rtl="1"/>
          <a:r>
            <a:rPr lang="he-IL" b="1" dirty="0">
              <a:solidFill>
                <a:schemeClr val="tx1"/>
              </a:solidFill>
              <a:latin typeface="Assistant" pitchFamily="2" charset="-79"/>
              <a:cs typeface="Assistant" pitchFamily="2" charset="-79"/>
            </a:rPr>
            <a:t>תקנות הוראת שעה (חרבות ברזל)</a:t>
          </a:r>
        </a:p>
      </dgm:t>
    </dgm:pt>
    <dgm:pt modelId="{C83B9776-F26F-4F9C-85C2-41A69140C788}" type="parTrans" cxnId="{5535CA73-59DC-4A48-AA42-4BBA4F2702BE}">
      <dgm:prSet/>
      <dgm:spPr/>
      <dgm:t>
        <a:bodyPr/>
        <a:lstStyle/>
        <a:p>
          <a:pPr rtl="1"/>
          <a:endParaRPr lang="he-IL" b="1">
            <a:solidFill>
              <a:schemeClr val="tx1"/>
            </a:solidFill>
            <a:latin typeface="Assistant" pitchFamily="2" charset="-79"/>
            <a:cs typeface="Assistant" pitchFamily="2" charset="-79"/>
          </a:endParaRPr>
        </a:p>
      </dgm:t>
    </dgm:pt>
    <dgm:pt modelId="{C22A2DA1-DCC6-421B-9B6A-00EDDA2E57AB}" type="sibTrans" cxnId="{5535CA73-59DC-4A48-AA42-4BBA4F2702BE}">
      <dgm:prSet/>
      <dgm:spPr/>
      <dgm:t>
        <a:bodyPr/>
        <a:lstStyle/>
        <a:p>
          <a:pPr rtl="1"/>
          <a:endParaRPr lang="he-IL" b="1">
            <a:latin typeface="David" panose="020E0502060401010101" pitchFamily="34" charset="-79"/>
            <a:cs typeface="David" panose="020E0502060401010101" pitchFamily="34" charset="-79"/>
          </a:endParaRPr>
        </a:p>
      </dgm:t>
    </dgm:pt>
    <dgm:pt modelId="{25FCB8CD-8CE9-4EA6-86A9-3369B5178180}">
      <dgm:prSet phldrT="[טקסט]">
        <dgm:style>
          <a:lnRef idx="2">
            <a:schemeClr val="accent4">
              <a:shade val="15000"/>
            </a:schemeClr>
          </a:lnRef>
          <a:fillRef idx="1">
            <a:schemeClr val="accent4"/>
          </a:fillRef>
          <a:effectRef idx="0">
            <a:schemeClr val="accent4"/>
          </a:effectRef>
          <a:fontRef idx="minor">
            <a:schemeClr val="lt1"/>
          </a:fontRef>
        </dgm:style>
      </dgm:prSet>
      <dgm:spPr/>
      <dgm:t>
        <a:bodyPr/>
        <a:lstStyle/>
        <a:p>
          <a:pPr rtl="1"/>
          <a:r>
            <a:rPr lang="he-IL" b="1" cap="none" spc="0" dirty="0">
              <a:ln w="0"/>
              <a:solidFill>
                <a:schemeClr val="tx1"/>
              </a:solidFill>
              <a:effectLst>
                <a:outerShdw blurRad="38100" dist="19050" dir="2700000" algn="tl" rotWithShape="0">
                  <a:schemeClr val="dk1">
                    <a:alpha val="40000"/>
                  </a:schemeClr>
                </a:outerShdw>
              </a:effectLst>
              <a:latin typeface="Assistant" pitchFamily="2" charset="-79"/>
              <a:cs typeface="Assistant" pitchFamily="2" charset="-79"/>
            </a:rPr>
            <a:t>חוק התכנית לסיוע כלכלי (הוראות שעה – חרבות ברזל)</a:t>
          </a:r>
        </a:p>
      </dgm:t>
    </dgm:pt>
    <dgm:pt modelId="{EB7B717E-48BD-4CAF-8B17-972A5DB7E7BA}" type="parTrans" cxnId="{9C1A2C39-5A0D-440D-8266-861381225B38}">
      <dgm:prSet/>
      <dgm:spPr/>
      <dgm:t>
        <a:bodyPr/>
        <a:lstStyle/>
        <a:p>
          <a:pPr rtl="1"/>
          <a:endParaRPr lang="he-IL" b="1">
            <a:solidFill>
              <a:schemeClr val="tx1"/>
            </a:solidFill>
            <a:latin typeface="Assistant" pitchFamily="2" charset="-79"/>
            <a:cs typeface="Assistant" pitchFamily="2" charset="-79"/>
          </a:endParaRPr>
        </a:p>
      </dgm:t>
    </dgm:pt>
    <dgm:pt modelId="{F90E8548-6FCD-4072-9E2E-AAD1AA63B585}" type="sibTrans" cxnId="{9C1A2C39-5A0D-440D-8266-861381225B38}">
      <dgm:prSet/>
      <dgm:spPr/>
      <dgm:t>
        <a:bodyPr/>
        <a:lstStyle/>
        <a:p>
          <a:pPr rtl="1"/>
          <a:endParaRPr lang="he-IL" b="1">
            <a:latin typeface="David" panose="020E0502060401010101" pitchFamily="34" charset="-79"/>
            <a:cs typeface="David" panose="020E0502060401010101" pitchFamily="34" charset="-79"/>
          </a:endParaRPr>
        </a:p>
      </dgm:t>
    </dgm:pt>
    <dgm:pt modelId="{35D49B29-E20F-4EBA-BA3D-BE99B234E38A}">
      <dgm:prSet phldrT="[טקסט]"/>
      <dgm:spPr/>
      <dgm:t>
        <a:bodyPr/>
        <a:lstStyle/>
        <a:p>
          <a:pPr rtl="1"/>
          <a:r>
            <a:rPr lang="he-IL" b="1" dirty="0">
              <a:solidFill>
                <a:schemeClr val="tx1"/>
              </a:solidFill>
              <a:latin typeface="Assistant" pitchFamily="2" charset="-79"/>
              <a:cs typeface="Assistant" pitchFamily="2" charset="-79"/>
            </a:rPr>
            <a:t>הנחיות מותאמות להגשת תביעות מכוח התקנות העיקריות</a:t>
          </a:r>
        </a:p>
      </dgm:t>
    </dgm:pt>
    <dgm:pt modelId="{E003B6DB-0C2A-41FA-81D6-EDF665F01D58}" type="parTrans" cxnId="{D8FF6081-FFE3-4106-864D-055F927626DC}">
      <dgm:prSet/>
      <dgm:spPr/>
      <dgm:t>
        <a:bodyPr/>
        <a:lstStyle/>
        <a:p>
          <a:pPr rtl="1"/>
          <a:endParaRPr lang="he-IL" b="1">
            <a:solidFill>
              <a:schemeClr val="tx1"/>
            </a:solidFill>
            <a:latin typeface="Assistant" pitchFamily="2" charset="-79"/>
            <a:cs typeface="Assistant" pitchFamily="2" charset="-79"/>
          </a:endParaRPr>
        </a:p>
      </dgm:t>
    </dgm:pt>
    <dgm:pt modelId="{8D95F202-7B6D-4B16-979C-ADFDCC11FF45}" type="sibTrans" cxnId="{D8FF6081-FFE3-4106-864D-055F927626DC}">
      <dgm:prSet/>
      <dgm:spPr/>
      <dgm:t>
        <a:bodyPr/>
        <a:lstStyle/>
        <a:p>
          <a:pPr rtl="1"/>
          <a:endParaRPr lang="he-IL" b="1">
            <a:latin typeface="David" panose="020E0502060401010101" pitchFamily="34" charset="-79"/>
            <a:cs typeface="David" panose="020E0502060401010101" pitchFamily="34" charset="-79"/>
          </a:endParaRPr>
        </a:p>
      </dgm:t>
    </dgm:pt>
    <dgm:pt modelId="{B61DC48D-22B6-4D91-A91E-DCEF009F455A}" type="pres">
      <dgm:prSet presAssocID="{DD7CACBD-CE5C-44FB-BE65-DCA16FCAC863}" presName="hierChild1" presStyleCnt="0">
        <dgm:presLayoutVars>
          <dgm:orgChart val="1"/>
          <dgm:chPref val="1"/>
          <dgm:dir/>
          <dgm:animOne val="branch"/>
          <dgm:animLvl val="lvl"/>
          <dgm:resizeHandles/>
        </dgm:presLayoutVars>
      </dgm:prSet>
      <dgm:spPr/>
    </dgm:pt>
    <dgm:pt modelId="{E787DE7C-0BC4-4075-9F60-F0DD4A514D03}" type="pres">
      <dgm:prSet presAssocID="{13D9BF36-421E-4D16-AEBD-8FAEFE822359}" presName="hierRoot1" presStyleCnt="0">
        <dgm:presLayoutVars>
          <dgm:hierBranch val="init"/>
        </dgm:presLayoutVars>
      </dgm:prSet>
      <dgm:spPr/>
    </dgm:pt>
    <dgm:pt modelId="{D7387C4F-AD13-4BBC-8EF7-3E7E030DE4B3}" type="pres">
      <dgm:prSet presAssocID="{13D9BF36-421E-4D16-AEBD-8FAEFE822359}" presName="rootComposite1" presStyleCnt="0"/>
      <dgm:spPr/>
    </dgm:pt>
    <dgm:pt modelId="{F21FFD41-71D8-412F-9A13-100A126AE45C}" type="pres">
      <dgm:prSet presAssocID="{13D9BF36-421E-4D16-AEBD-8FAEFE822359}" presName="rootText1" presStyleLbl="node0" presStyleIdx="0" presStyleCnt="1" custLinFactNeighborY="27433">
        <dgm:presLayoutVars>
          <dgm:chPref val="3"/>
        </dgm:presLayoutVars>
      </dgm:prSet>
      <dgm:spPr>
        <a:prstGeom prst="roundRect">
          <a:avLst/>
        </a:prstGeom>
      </dgm:spPr>
    </dgm:pt>
    <dgm:pt modelId="{D24653A6-7320-4144-9F5D-50999259051D}" type="pres">
      <dgm:prSet presAssocID="{13D9BF36-421E-4D16-AEBD-8FAEFE822359}" presName="rootConnector1" presStyleLbl="node1" presStyleIdx="0" presStyleCnt="0"/>
      <dgm:spPr/>
    </dgm:pt>
    <dgm:pt modelId="{D93F4EC9-18E1-49BA-AA4E-412BBABCE660}" type="pres">
      <dgm:prSet presAssocID="{13D9BF36-421E-4D16-AEBD-8FAEFE822359}" presName="hierChild2" presStyleCnt="0"/>
      <dgm:spPr/>
    </dgm:pt>
    <dgm:pt modelId="{B04540B6-DC24-4449-ADE1-DC66F1D0FC25}" type="pres">
      <dgm:prSet presAssocID="{C83B9776-F26F-4F9C-85C2-41A69140C788}" presName="Name37" presStyleLbl="parChTrans1D2" presStyleIdx="0" presStyleCnt="4"/>
      <dgm:spPr/>
    </dgm:pt>
    <dgm:pt modelId="{18340F4A-CF1B-4F40-8487-9FE5FFDFFD3D}" type="pres">
      <dgm:prSet presAssocID="{67CE0356-7E0A-4819-9E0F-27EF6F42D889}" presName="hierRoot2" presStyleCnt="0">
        <dgm:presLayoutVars>
          <dgm:hierBranch val="init"/>
        </dgm:presLayoutVars>
      </dgm:prSet>
      <dgm:spPr/>
    </dgm:pt>
    <dgm:pt modelId="{1FCF3BAC-065B-4C28-B56C-333374370A6E}" type="pres">
      <dgm:prSet presAssocID="{67CE0356-7E0A-4819-9E0F-27EF6F42D889}" presName="rootComposite" presStyleCnt="0"/>
      <dgm:spPr/>
    </dgm:pt>
    <dgm:pt modelId="{052598CE-3B2E-4C0A-8D59-3F17A322B876}" type="pres">
      <dgm:prSet presAssocID="{67CE0356-7E0A-4819-9E0F-27EF6F42D889}" presName="rootText" presStyleLbl="node2" presStyleIdx="0" presStyleCnt="3">
        <dgm:presLayoutVars>
          <dgm:chPref val="3"/>
        </dgm:presLayoutVars>
      </dgm:prSet>
      <dgm:spPr>
        <a:prstGeom prst="roundRect">
          <a:avLst/>
        </a:prstGeom>
      </dgm:spPr>
    </dgm:pt>
    <dgm:pt modelId="{641FAF29-9233-4C6A-891E-95C053FFA213}" type="pres">
      <dgm:prSet presAssocID="{67CE0356-7E0A-4819-9E0F-27EF6F42D889}" presName="rootConnector" presStyleLbl="node2" presStyleIdx="0" presStyleCnt="3"/>
      <dgm:spPr/>
    </dgm:pt>
    <dgm:pt modelId="{664685F3-6AC4-4A9E-917B-5119B0D872A2}" type="pres">
      <dgm:prSet presAssocID="{67CE0356-7E0A-4819-9E0F-27EF6F42D889}" presName="hierChild4" presStyleCnt="0"/>
      <dgm:spPr/>
    </dgm:pt>
    <dgm:pt modelId="{8B31B6B9-0DCE-4F83-98F8-267BC2E80487}" type="pres">
      <dgm:prSet presAssocID="{67CE0356-7E0A-4819-9E0F-27EF6F42D889}" presName="hierChild5" presStyleCnt="0"/>
      <dgm:spPr/>
    </dgm:pt>
    <dgm:pt modelId="{3F81A3DE-76A9-478B-9A2C-4F2C1E9BEB05}" type="pres">
      <dgm:prSet presAssocID="{E003B6DB-0C2A-41FA-81D6-EDF665F01D58}" presName="Name37" presStyleLbl="parChTrans1D2" presStyleIdx="1" presStyleCnt="4"/>
      <dgm:spPr/>
    </dgm:pt>
    <dgm:pt modelId="{3098417B-4103-496F-BF47-5D4C4AE43294}" type="pres">
      <dgm:prSet presAssocID="{35D49B29-E20F-4EBA-BA3D-BE99B234E38A}" presName="hierRoot2" presStyleCnt="0">
        <dgm:presLayoutVars>
          <dgm:hierBranch val="init"/>
        </dgm:presLayoutVars>
      </dgm:prSet>
      <dgm:spPr/>
    </dgm:pt>
    <dgm:pt modelId="{D791395B-A80C-449C-AC5D-EE93DFE7BD11}" type="pres">
      <dgm:prSet presAssocID="{35D49B29-E20F-4EBA-BA3D-BE99B234E38A}" presName="rootComposite" presStyleCnt="0"/>
      <dgm:spPr/>
    </dgm:pt>
    <dgm:pt modelId="{F53CA85F-8C8D-40E1-A5A4-F18BCC71A6F2}" type="pres">
      <dgm:prSet presAssocID="{35D49B29-E20F-4EBA-BA3D-BE99B234E38A}" presName="rootText" presStyleLbl="node2" presStyleIdx="1" presStyleCnt="3">
        <dgm:presLayoutVars>
          <dgm:chPref val="3"/>
        </dgm:presLayoutVars>
      </dgm:prSet>
      <dgm:spPr>
        <a:prstGeom prst="roundRect">
          <a:avLst/>
        </a:prstGeom>
      </dgm:spPr>
    </dgm:pt>
    <dgm:pt modelId="{6C00861F-CA5D-44A5-894F-57D195424163}" type="pres">
      <dgm:prSet presAssocID="{35D49B29-E20F-4EBA-BA3D-BE99B234E38A}" presName="rootConnector" presStyleLbl="node2" presStyleIdx="1" presStyleCnt="3"/>
      <dgm:spPr/>
    </dgm:pt>
    <dgm:pt modelId="{32D246A6-D191-47CF-9C47-E46964D19C34}" type="pres">
      <dgm:prSet presAssocID="{35D49B29-E20F-4EBA-BA3D-BE99B234E38A}" presName="hierChild4" presStyleCnt="0"/>
      <dgm:spPr/>
    </dgm:pt>
    <dgm:pt modelId="{DD442B1E-31B4-4C83-9FDC-85C3FA79111D}" type="pres">
      <dgm:prSet presAssocID="{35D49B29-E20F-4EBA-BA3D-BE99B234E38A}" presName="hierChild5" presStyleCnt="0"/>
      <dgm:spPr/>
    </dgm:pt>
    <dgm:pt modelId="{37BFAEAC-B31F-45FF-951D-010E76832A88}" type="pres">
      <dgm:prSet presAssocID="{EB7B717E-48BD-4CAF-8B17-972A5DB7E7BA}" presName="Name37" presStyleLbl="parChTrans1D2" presStyleIdx="2" presStyleCnt="4"/>
      <dgm:spPr/>
    </dgm:pt>
    <dgm:pt modelId="{EFC8811F-5479-4B7A-ACD3-3227C49313EF}" type="pres">
      <dgm:prSet presAssocID="{25FCB8CD-8CE9-4EA6-86A9-3369B5178180}" presName="hierRoot2" presStyleCnt="0">
        <dgm:presLayoutVars>
          <dgm:hierBranch val="init"/>
        </dgm:presLayoutVars>
      </dgm:prSet>
      <dgm:spPr/>
    </dgm:pt>
    <dgm:pt modelId="{AD9E5201-5CB5-4874-9D93-B4276F90F267}" type="pres">
      <dgm:prSet presAssocID="{25FCB8CD-8CE9-4EA6-86A9-3369B5178180}" presName="rootComposite" presStyleCnt="0"/>
      <dgm:spPr/>
    </dgm:pt>
    <dgm:pt modelId="{C80AA397-B520-4EC6-9F49-056748DD0B65}" type="pres">
      <dgm:prSet presAssocID="{25FCB8CD-8CE9-4EA6-86A9-3369B5178180}" presName="rootText" presStyleLbl="node2" presStyleIdx="2" presStyleCnt="3">
        <dgm:presLayoutVars>
          <dgm:chPref val="3"/>
        </dgm:presLayoutVars>
      </dgm:prSet>
      <dgm:spPr>
        <a:prstGeom prst="roundRect">
          <a:avLst/>
        </a:prstGeom>
      </dgm:spPr>
    </dgm:pt>
    <dgm:pt modelId="{7B5488DF-D3C9-4BC9-97E9-6384FB8B4BA6}" type="pres">
      <dgm:prSet presAssocID="{25FCB8CD-8CE9-4EA6-86A9-3369B5178180}" presName="rootConnector" presStyleLbl="node2" presStyleIdx="2" presStyleCnt="3"/>
      <dgm:spPr/>
    </dgm:pt>
    <dgm:pt modelId="{EBBF4B86-C34F-4D6D-B20D-76FA58528CB1}" type="pres">
      <dgm:prSet presAssocID="{25FCB8CD-8CE9-4EA6-86A9-3369B5178180}" presName="hierChild4" presStyleCnt="0"/>
      <dgm:spPr/>
    </dgm:pt>
    <dgm:pt modelId="{ADEAE0C3-1358-48C7-8186-7FC32867AF4F}" type="pres">
      <dgm:prSet presAssocID="{25FCB8CD-8CE9-4EA6-86A9-3369B5178180}" presName="hierChild5" presStyleCnt="0"/>
      <dgm:spPr/>
    </dgm:pt>
    <dgm:pt modelId="{879E65BE-34BB-4DD3-A78A-4AA1F29174A6}" type="pres">
      <dgm:prSet presAssocID="{13D9BF36-421E-4D16-AEBD-8FAEFE822359}" presName="hierChild3" presStyleCnt="0"/>
      <dgm:spPr/>
    </dgm:pt>
    <dgm:pt modelId="{CDC30482-EFB5-4F79-AC5B-65070BBFAC59}" type="pres">
      <dgm:prSet presAssocID="{1E887CC9-9B4E-4A81-8E20-AFD14DE3E8EF}" presName="Name111" presStyleLbl="parChTrans1D2" presStyleIdx="3" presStyleCnt="4"/>
      <dgm:spPr/>
    </dgm:pt>
    <dgm:pt modelId="{9C2590F2-73FE-45D6-A364-90410E922A0E}" type="pres">
      <dgm:prSet presAssocID="{58195249-A7E4-4A16-A0EC-07168DEE5773}" presName="hierRoot3" presStyleCnt="0">
        <dgm:presLayoutVars>
          <dgm:hierBranch val="init"/>
        </dgm:presLayoutVars>
      </dgm:prSet>
      <dgm:spPr/>
    </dgm:pt>
    <dgm:pt modelId="{14DACA00-7F7C-499D-94EE-E83A5594BFFB}" type="pres">
      <dgm:prSet presAssocID="{58195249-A7E4-4A16-A0EC-07168DEE5773}" presName="rootComposite3" presStyleCnt="0"/>
      <dgm:spPr/>
    </dgm:pt>
    <dgm:pt modelId="{F7FC88DD-9C2A-4F55-B7A6-A2F261BDA994}" type="pres">
      <dgm:prSet presAssocID="{58195249-A7E4-4A16-A0EC-07168DEE5773}" presName="rootText3" presStyleLbl="asst1" presStyleIdx="0" presStyleCnt="1" custLinFactNeighborX="-824" custLinFactNeighborY="-520">
        <dgm:presLayoutVars>
          <dgm:chPref val="3"/>
        </dgm:presLayoutVars>
      </dgm:prSet>
      <dgm:spPr>
        <a:prstGeom prst="roundRect">
          <a:avLst/>
        </a:prstGeom>
      </dgm:spPr>
    </dgm:pt>
    <dgm:pt modelId="{FBF1A726-0238-4654-9C49-72E60151D6D9}" type="pres">
      <dgm:prSet presAssocID="{58195249-A7E4-4A16-A0EC-07168DEE5773}" presName="rootConnector3" presStyleLbl="asst1" presStyleIdx="0" presStyleCnt="1"/>
      <dgm:spPr/>
    </dgm:pt>
    <dgm:pt modelId="{4E649DDB-4071-4BFA-8702-F1AF10077C8E}" type="pres">
      <dgm:prSet presAssocID="{58195249-A7E4-4A16-A0EC-07168DEE5773}" presName="hierChild6" presStyleCnt="0"/>
      <dgm:spPr/>
    </dgm:pt>
    <dgm:pt modelId="{256D0864-EAD2-4DAA-B16F-0DB54F319B4F}" type="pres">
      <dgm:prSet presAssocID="{58195249-A7E4-4A16-A0EC-07168DEE5773}" presName="hierChild7" presStyleCnt="0"/>
      <dgm:spPr/>
    </dgm:pt>
  </dgm:ptLst>
  <dgm:cxnLst>
    <dgm:cxn modelId="{BA120B17-8C99-48A2-9417-33AAA8CF06AA}" srcId="{DD7CACBD-CE5C-44FB-BE65-DCA16FCAC863}" destId="{13D9BF36-421E-4D16-AEBD-8FAEFE822359}" srcOrd="0" destOrd="0" parTransId="{A4EE5226-B4C6-4ABF-8492-5C1A1D690575}" sibTransId="{5BC7CCA4-46E4-4639-895E-D22D22262BDB}"/>
    <dgm:cxn modelId="{9C1A2C39-5A0D-440D-8266-861381225B38}" srcId="{13D9BF36-421E-4D16-AEBD-8FAEFE822359}" destId="{25FCB8CD-8CE9-4EA6-86A9-3369B5178180}" srcOrd="3" destOrd="0" parTransId="{EB7B717E-48BD-4CAF-8B17-972A5DB7E7BA}" sibTransId="{F90E8548-6FCD-4072-9E2E-AAD1AA63B585}"/>
    <dgm:cxn modelId="{7F06873B-7D48-4CCA-BAF3-B178EBF8FDF7}" type="presOf" srcId="{58195249-A7E4-4A16-A0EC-07168DEE5773}" destId="{FBF1A726-0238-4654-9C49-72E60151D6D9}" srcOrd="1" destOrd="0" presId="urn:microsoft.com/office/officeart/2005/8/layout/orgChart1"/>
    <dgm:cxn modelId="{54BD9A64-D643-4BE7-83AB-7226A778C162}" type="presOf" srcId="{58195249-A7E4-4A16-A0EC-07168DEE5773}" destId="{F7FC88DD-9C2A-4F55-B7A6-A2F261BDA994}" srcOrd="0" destOrd="0" presId="urn:microsoft.com/office/officeart/2005/8/layout/orgChart1"/>
    <dgm:cxn modelId="{11EB2D4D-7263-465C-A270-0383EE5F708F}" type="presOf" srcId="{E003B6DB-0C2A-41FA-81D6-EDF665F01D58}" destId="{3F81A3DE-76A9-478B-9A2C-4F2C1E9BEB05}" srcOrd="0" destOrd="0" presId="urn:microsoft.com/office/officeart/2005/8/layout/orgChart1"/>
    <dgm:cxn modelId="{C9FAEF51-AF44-42CD-845C-50EB1AA59F45}" type="presOf" srcId="{35D49B29-E20F-4EBA-BA3D-BE99B234E38A}" destId="{6C00861F-CA5D-44A5-894F-57D195424163}" srcOrd="1" destOrd="0" presId="urn:microsoft.com/office/officeart/2005/8/layout/orgChart1"/>
    <dgm:cxn modelId="{5535CA73-59DC-4A48-AA42-4BBA4F2702BE}" srcId="{13D9BF36-421E-4D16-AEBD-8FAEFE822359}" destId="{67CE0356-7E0A-4819-9E0F-27EF6F42D889}" srcOrd="1" destOrd="0" parTransId="{C83B9776-F26F-4F9C-85C2-41A69140C788}" sibTransId="{C22A2DA1-DCC6-421B-9B6A-00EDDA2E57AB}"/>
    <dgm:cxn modelId="{B4633A7B-0CC7-4AB2-9C25-92088C30E748}" type="presOf" srcId="{25FCB8CD-8CE9-4EA6-86A9-3369B5178180}" destId="{C80AA397-B520-4EC6-9F49-056748DD0B65}" srcOrd="0" destOrd="0" presId="urn:microsoft.com/office/officeart/2005/8/layout/orgChart1"/>
    <dgm:cxn modelId="{D8FF6081-FFE3-4106-864D-055F927626DC}" srcId="{13D9BF36-421E-4D16-AEBD-8FAEFE822359}" destId="{35D49B29-E20F-4EBA-BA3D-BE99B234E38A}" srcOrd="2" destOrd="0" parTransId="{E003B6DB-0C2A-41FA-81D6-EDF665F01D58}" sibTransId="{8D95F202-7B6D-4B16-979C-ADFDCC11FF45}"/>
    <dgm:cxn modelId="{544B44A7-2130-44C6-A1D2-8D6D68153CD0}" srcId="{13D9BF36-421E-4D16-AEBD-8FAEFE822359}" destId="{58195249-A7E4-4A16-A0EC-07168DEE5773}" srcOrd="0" destOrd="0" parTransId="{1E887CC9-9B4E-4A81-8E20-AFD14DE3E8EF}" sibTransId="{1A866012-7937-4A94-BBA9-551321F7B932}"/>
    <dgm:cxn modelId="{F2BD35BC-EBB7-4832-8649-FC2E6BFED9F7}" type="presOf" srcId="{35D49B29-E20F-4EBA-BA3D-BE99B234E38A}" destId="{F53CA85F-8C8D-40E1-A5A4-F18BCC71A6F2}" srcOrd="0" destOrd="0" presId="urn:microsoft.com/office/officeart/2005/8/layout/orgChart1"/>
    <dgm:cxn modelId="{F90C42C5-8C27-4418-B3EF-59925FC3323C}" type="presOf" srcId="{25FCB8CD-8CE9-4EA6-86A9-3369B5178180}" destId="{7B5488DF-D3C9-4BC9-97E9-6384FB8B4BA6}" srcOrd="1" destOrd="0" presId="urn:microsoft.com/office/officeart/2005/8/layout/orgChart1"/>
    <dgm:cxn modelId="{6C5E41C9-4057-43EE-8E24-5BB4D85DFD18}" type="presOf" srcId="{1E887CC9-9B4E-4A81-8E20-AFD14DE3E8EF}" destId="{CDC30482-EFB5-4F79-AC5B-65070BBFAC59}" srcOrd="0" destOrd="0" presId="urn:microsoft.com/office/officeart/2005/8/layout/orgChart1"/>
    <dgm:cxn modelId="{7860BDCF-F9F1-43C4-9547-77533EEE8166}" type="presOf" srcId="{13D9BF36-421E-4D16-AEBD-8FAEFE822359}" destId="{D24653A6-7320-4144-9F5D-50999259051D}" srcOrd="1" destOrd="0" presId="urn:microsoft.com/office/officeart/2005/8/layout/orgChart1"/>
    <dgm:cxn modelId="{9129EAD3-777C-4C83-9C37-B03B83199220}" type="presOf" srcId="{DD7CACBD-CE5C-44FB-BE65-DCA16FCAC863}" destId="{B61DC48D-22B6-4D91-A91E-DCEF009F455A}" srcOrd="0" destOrd="0" presId="urn:microsoft.com/office/officeart/2005/8/layout/orgChart1"/>
    <dgm:cxn modelId="{21A43EE0-6956-47EB-9D72-38FF73B3C901}" type="presOf" srcId="{EB7B717E-48BD-4CAF-8B17-972A5DB7E7BA}" destId="{37BFAEAC-B31F-45FF-951D-010E76832A88}" srcOrd="0" destOrd="0" presId="urn:microsoft.com/office/officeart/2005/8/layout/orgChart1"/>
    <dgm:cxn modelId="{BB1562E6-740C-4ED1-B040-A6AB3888AFFF}" type="presOf" srcId="{C83B9776-F26F-4F9C-85C2-41A69140C788}" destId="{B04540B6-DC24-4449-ADE1-DC66F1D0FC25}" srcOrd="0" destOrd="0" presId="urn:microsoft.com/office/officeart/2005/8/layout/orgChart1"/>
    <dgm:cxn modelId="{171EC4F9-CB71-4C38-82BB-98139B7AA92F}" type="presOf" srcId="{13D9BF36-421E-4D16-AEBD-8FAEFE822359}" destId="{F21FFD41-71D8-412F-9A13-100A126AE45C}" srcOrd="0" destOrd="0" presId="urn:microsoft.com/office/officeart/2005/8/layout/orgChart1"/>
    <dgm:cxn modelId="{3A17D4F9-485D-4721-8B27-16DED1F84AEF}" type="presOf" srcId="{67CE0356-7E0A-4819-9E0F-27EF6F42D889}" destId="{052598CE-3B2E-4C0A-8D59-3F17A322B876}" srcOrd="0" destOrd="0" presId="urn:microsoft.com/office/officeart/2005/8/layout/orgChart1"/>
    <dgm:cxn modelId="{BD0010FB-8567-4AAA-B118-13CD5C473C7C}" type="presOf" srcId="{67CE0356-7E0A-4819-9E0F-27EF6F42D889}" destId="{641FAF29-9233-4C6A-891E-95C053FFA213}" srcOrd="1" destOrd="0" presId="urn:microsoft.com/office/officeart/2005/8/layout/orgChart1"/>
    <dgm:cxn modelId="{E13C16E9-AEBE-4392-9BBD-72C7CCBF60ED}" type="presParOf" srcId="{B61DC48D-22B6-4D91-A91E-DCEF009F455A}" destId="{E787DE7C-0BC4-4075-9F60-F0DD4A514D03}" srcOrd="0" destOrd="0" presId="urn:microsoft.com/office/officeart/2005/8/layout/orgChart1"/>
    <dgm:cxn modelId="{354DDB36-92E9-4F80-9BED-9D0E9AF2C18D}" type="presParOf" srcId="{E787DE7C-0BC4-4075-9F60-F0DD4A514D03}" destId="{D7387C4F-AD13-4BBC-8EF7-3E7E030DE4B3}" srcOrd="0" destOrd="0" presId="urn:microsoft.com/office/officeart/2005/8/layout/orgChart1"/>
    <dgm:cxn modelId="{9486E3D9-8360-45AE-9FDA-57EBAD337915}" type="presParOf" srcId="{D7387C4F-AD13-4BBC-8EF7-3E7E030DE4B3}" destId="{F21FFD41-71D8-412F-9A13-100A126AE45C}" srcOrd="0" destOrd="0" presId="urn:microsoft.com/office/officeart/2005/8/layout/orgChart1"/>
    <dgm:cxn modelId="{18FF2B1C-B648-4583-8DF5-04A548510A68}" type="presParOf" srcId="{D7387C4F-AD13-4BBC-8EF7-3E7E030DE4B3}" destId="{D24653A6-7320-4144-9F5D-50999259051D}" srcOrd="1" destOrd="0" presId="urn:microsoft.com/office/officeart/2005/8/layout/orgChart1"/>
    <dgm:cxn modelId="{C7C02B5E-A512-4133-B11C-640133DF31AC}" type="presParOf" srcId="{E787DE7C-0BC4-4075-9F60-F0DD4A514D03}" destId="{D93F4EC9-18E1-49BA-AA4E-412BBABCE660}" srcOrd="1" destOrd="0" presId="urn:microsoft.com/office/officeart/2005/8/layout/orgChart1"/>
    <dgm:cxn modelId="{A82785D1-506D-43F7-A8DB-A032FADF55DD}" type="presParOf" srcId="{D93F4EC9-18E1-49BA-AA4E-412BBABCE660}" destId="{B04540B6-DC24-4449-ADE1-DC66F1D0FC25}" srcOrd="0" destOrd="0" presId="urn:microsoft.com/office/officeart/2005/8/layout/orgChart1"/>
    <dgm:cxn modelId="{A812D81C-20A0-43F7-9724-7514104B2C4F}" type="presParOf" srcId="{D93F4EC9-18E1-49BA-AA4E-412BBABCE660}" destId="{18340F4A-CF1B-4F40-8487-9FE5FFDFFD3D}" srcOrd="1" destOrd="0" presId="urn:microsoft.com/office/officeart/2005/8/layout/orgChart1"/>
    <dgm:cxn modelId="{00CA6E13-05E9-4DEF-8A03-4E9B67E7AA69}" type="presParOf" srcId="{18340F4A-CF1B-4F40-8487-9FE5FFDFFD3D}" destId="{1FCF3BAC-065B-4C28-B56C-333374370A6E}" srcOrd="0" destOrd="0" presId="urn:microsoft.com/office/officeart/2005/8/layout/orgChart1"/>
    <dgm:cxn modelId="{F36F7C2E-A7AE-4F63-A45F-F130607406F5}" type="presParOf" srcId="{1FCF3BAC-065B-4C28-B56C-333374370A6E}" destId="{052598CE-3B2E-4C0A-8D59-3F17A322B876}" srcOrd="0" destOrd="0" presId="urn:microsoft.com/office/officeart/2005/8/layout/orgChart1"/>
    <dgm:cxn modelId="{430B3FDC-0321-4874-B7C6-8F2784F53B8D}" type="presParOf" srcId="{1FCF3BAC-065B-4C28-B56C-333374370A6E}" destId="{641FAF29-9233-4C6A-891E-95C053FFA213}" srcOrd="1" destOrd="0" presId="urn:microsoft.com/office/officeart/2005/8/layout/orgChart1"/>
    <dgm:cxn modelId="{58B7DD5F-0CDE-43BE-8518-7C1558561054}" type="presParOf" srcId="{18340F4A-CF1B-4F40-8487-9FE5FFDFFD3D}" destId="{664685F3-6AC4-4A9E-917B-5119B0D872A2}" srcOrd="1" destOrd="0" presId="urn:microsoft.com/office/officeart/2005/8/layout/orgChart1"/>
    <dgm:cxn modelId="{3ECDA0AB-50D7-4F65-BBF3-A0AE9211465D}" type="presParOf" srcId="{18340F4A-CF1B-4F40-8487-9FE5FFDFFD3D}" destId="{8B31B6B9-0DCE-4F83-98F8-267BC2E80487}" srcOrd="2" destOrd="0" presId="urn:microsoft.com/office/officeart/2005/8/layout/orgChart1"/>
    <dgm:cxn modelId="{09E042E5-B2E9-4513-AE8A-07084D13D0DD}" type="presParOf" srcId="{D93F4EC9-18E1-49BA-AA4E-412BBABCE660}" destId="{3F81A3DE-76A9-478B-9A2C-4F2C1E9BEB05}" srcOrd="2" destOrd="0" presId="urn:microsoft.com/office/officeart/2005/8/layout/orgChart1"/>
    <dgm:cxn modelId="{3B9CB40B-F3A9-4C98-B259-127406E0ACDF}" type="presParOf" srcId="{D93F4EC9-18E1-49BA-AA4E-412BBABCE660}" destId="{3098417B-4103-496F-BF47-5D4C4AE43294}" srcOrd="3" destOrd="0" presId="urn:microsoft.com/office/officeart/2005/8/layout/orgChart1"/>
    <dgm:cxn modelId="{54964D42-E2F4-4C9C-827C-F76FF60AF60D}" type="presParOf" srcId="{3098417B-4103-496F-BF47-5D4C4AE43294}" destId="{D791395B-A80C-449C-AC5D-EE93DFE7BD11}" srcOrd="0" destOrd="0" presId="urn:microsoft.com/office/officeart/2005/8/layout/orgChart1"/>
    <dgm:cxn modelId="{7DA26CB8-FE26-4AFA-9509-7307FE75FFD2}" type="presParOf" srcId="{D791395B-A80C-449C-AC5D-EE93DFE7BD11}" destId="{F53CA85F-8C8D-40E1-A5A4-F18BCC71A6F2}" srcOrd="0" destOrd="0" presId="urn:microsoft.com/office/officeart/2005/8/layout/orgChart1"/>
    <dgm:cxn modelId="{C2FCEA9C-5653-4135-8690-268F8637909E}" type="presParOf" srcId="{D791395B-A80C-449C-AC5D-EE93DFE7BD11}" destId="{6C00861F-CA5D-44A5-894F-57D195424163}" srcOrd="1" destOrd="0" presId="urn:microsoft.com/office/officeart/2005/8/layout/orgChart1"/>
    <dgm:cxn modelId="{CDEB17E6-5858-4BAB-B358-77D239282E57}" type="presParOf" srcId="{3098417B-4103-496F-BF47-5D4C4AE43294}" destId="{32D246A6-D191-47CF-9C47-E46964D19C34}" srcOrd="1" destOrd="0" presId="urn:microsoft.com/office/officeart/2005/8/layout/orgChart1"/>
    <dgm:cxn modelId="{302A3B35-2A60-4040-A547-A4D1D4717440}" type="presParOf" srcId="{3098417B-4103-496F-BF47-5D4C4AE43294}" destId="{DD442B1E-31B4-4C83-9FDC-85C3FA79111D}" srcOrd="2" destOrd="0" presId="urn:microsoft.com/office/officeart/2005/8/layout/orgChart1"/>
    <dgm:cxn modelId="{50DB84D1-2562-45D2-8627-DF467E1DF8A8}" type="presParOf" srcId="{D93F4EC9-18E1-49BA-AA4E-412BBABCE660}" destId="{37BFAEAC-B31F-45FF-951D-010E76832A88}" srcOrd="4" destOrd="0" presId="urn:microsoft.com/office/officeart/2005/8/layout/orgChart1"/>
    <dgm:cxn modelId="{B45A8F01-63A7-4CE3-8AD2-5CF5DA9B03CA}" type="presParOf" srcId="{D93F4EC9-18E1-49BA-AA4E-412BBABCE660}" destId="{EFC8811F-5479-4B7A-ACD3-3227C49313EF}" srcOrd="5" destOrd="0" presId="urn:microsoft.com/office/officeart/2005/8/layout/orgChart1"/>
    <dgm:cxn modelId="{785A54B7-473B-4DFC-825E-EBCDED0BF9D8}" type="presParOf" srcId="{EFC8811F-5479-4B7A-ACD3-3227C49313EF}" destId="{AD9E5201-5CB5-4874-9D93-B4276F90F267}" srcOrd="0" destOrd="0" presId="urn:microsoft.com/office/officeart/2005/8/layout/orgChart1"/>
    <dgm:cxn modelId="{ADF84E47-DDC4-4EFD-8591-327F037D0423}" type="presParOf" srcId="{AD9E5201-5CB5-4874-9D93-B4276F90F267}" destId="{C80AA397-B520-4EC6-9F49-056748DD0B65}" srcOrd="0" destOrd="0" presId="urn:microsoft.com/office/officeart/2005/8/layout/orgChart1"/>
    <dgm:cxn modelId="{DAA7AE4D-6BFC-4195-8D2A-32CAEFC375D8}" type="presParOf" srcId="{AD9E5201-5CB5-4874-9D93-B4276F90F267}" destId="{7B5488DF-D3C9-4BC9-97E9-6384FB8B4BA6}" srcOrd="1" destOrd="0" presId="urn:microsoft.com/office/officeart/2005/8/layout/orgChart1"/>
    <dgm:cxn modelId="{8D0D67B8-7DA1-4935-A534-53B2E45AEC10}" type="presParOf" srcId="{EFC8811F-5479-4B7A-ACD3-3227C49313EF}" destId="{EBBF4B86-C34F-4D6D-B20D-76FA58528CB1}" srcOrd="1" destOrd="0" presId="urn:microsoft.com/office/officeart/2005/8/layout/orgChart1"/>
    <dgm:cxn modelId="{E6D94C1E-8BCB-4D62-897C-98AEF0784C94}" type="presParOf" srcId="{EFC8811F-5479-4B7A-ACD3-3227C49313EF}" destId="{ADEAE0C3-1358-48C7-8186-7FC32867AF4F}" srcOrd="2" destOrd="0" presId="urn:microsoft.com/office/officeart/2005/8/layout/orgChart1"/>
    <dgm:cxn modelId="{B16E95E7-1DF1-4DED-8DB0-02549220D88B}" type="presParOf" srcId="{E787DE7C-0BC4-4075-9F60-F0DD4A514D03}" destId="{879E65BE-34BB-4DD3-A78A-4AA1F29174A6}" srcOrd="2" destOrd="0" presId="urn:microsoft.com/office/officeart/2005/8/layout/orgChart1"/>
    <dgm:cxn modelId="{D4526B52-534B-42AE-B9A7-8A7562CBE1D5}" type="presParOf" srcId="{879E65BE-34BB-4DD3-A78A-4AA1F29174A6}" destId="{CDC30482-EFB5-4F79-AC5B-65070BBFAC59}" srcOrd="0" destOrd="0" presId="urn:microsoft.com/office/officeart/2005/8/layout/orgChart1"/>
    <dgm:cxn modelId="{639D5988-12AE-4DE9-BFAA-FE6A20129ABB}" type="presParOf" srcId="{879E65BE-34BB-4DD3-A78A-4AA1F29174A6}" destId="{9C2590F2-73FE-45D6-A364-90410E922A0E}" srcOrd="1" destOrd="0" presId="urn:microsoft.com/office/officeart/2005/8/layout/orgChart1"/>
    <dgm:cxn modelId="{EF2E13CE-974A-4EF3-A1B5-46FCFDF77F37}" type="presParOf" srcId="{9C2590F2-73FE-45D6-A364-90410E922A0E}" destId="{14DACA00-7F7C-499D-94EE-E83A5594BFFB}" srcOrd="0" destOrd="0" presId="urn:microsoft.com/office/officeart/2005/8/layout/orgChart1"/>
    <dgm:cxn modelId="{4F2AEB76-506A-44A1-9EBF-FFEDBF98CE38}" type="presParOf" srcId="{14DACA00-7F7C-499D-94EE-E83A5594BFFB}" destId="{F7FC88DD-9C2A-4F55-B7A6-A2F261BDA994}" srcOrd="0" destOrd="0" presId="urn:microsoft.com/office/officeart/2005/8/layout/orgChart1"/>
    <dgm:cxn modelId="{6D271279-0652-4185-9961-26FE2F2B8D22}" type="presParOf" srcId="{14DACA00-7F7C-499D-94EE-E83A5594BFFB}" destId="{FBF1A726-0238-4654-9C49-72E60151D6D9}" srcOrd="1" destOrd="0" presId="urn:microsoft.com/office/officeart/2005/8/layout/orgChart1"/>
    <dgm:cxn modelId="{711588AF-4BCA-4D77-BB67-3D235782770E}" type="presParOf" srcId="{9C2590F2-73FE-45D6-A364-90410E922A0E}" destId="{4E649DDB-4071-4BFA-8702-F1AF10077C8E}" srcOrd="1" destOrd="0" presId="urn:microsoft.com/office/officeart/2005/8/layout/orgChart1"/>
    <dgm:cxn modelId="{D8947FB6-CD3E-4D2A-8277-A995628F8D7A}" type="presParOf" srcId="{9C2590F2-73FE-45D6-A364-90410E922A0E}" destId="{256D0864-EAD2-4DAA-B16F-0DB54F319B4F}"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C30482-EFB5-4F79-AC5B-65070BBFAC59}">
      <dsp:nvSpPr>
        <dsp:cNvPr id="0" name=""/>
        <dsp:cNvSpPr/>
      </dsp:nvSpPr>
      <dsp:spPr>
        <a:xfrm>
          <a:off x="5007054" y="1411932"/>
          <a:ext cx="250745" cy="709091"/>
        </a:xfrm>
        <a:custGeom>
          <a:avLst/>
          <a:gdLst/>
          <a:ahLst/>
          <a:cxnLst/>
          <a:rect l="0" t="0" r="0" b="0"/>
          <a:pathLst>
            <a:path>
              <a:moveTo>
                <a:pt x="250745" y="0"/>
              </a:moveTo>
              <a:lnTo>
                <a:pt x="250745" y="709091"/>
              </a:lnTo>
              <a:lnTo>
                <a:pt x="0" y="709091"/>
              </a:lnTo>
            </a:path>
          </a:pathLst>
        </a:custGeom>
        <a:noFill/>
        <a:ln w="12700" cap="flat" cmpd="sng" algn="ctr">
          <a:solidFill>
            <a:schemeClr val="accent3">
              <a:shade val="6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37BFAEAC-B31F-45FF-951D-010E76832A88}">
      <dsp:nvSpPr>
        <dsp:cNvPr id="0" name=""/>
        <dsp:cNvSpPr/>
      </dsp:nvSpPr>
      <dsp:spPr>
        <a:xfrm>
          <a:off x="5257800" y="1411932"/>
          <a:ext cx="2679282" cy="1733418"/>
        </a:xfrm>
        <a:custGeom>
          <a:avLst/>
          <a:gdLst/>
          <a:ahLst/>
          <a:cxnLst/>
          <a:rect l="0" t="0" r="0" b="0"/>
          <a:pathLst>
            <a:path>
              <a:moveTo>
                <a:pt x="0" y="0"/>
              </a:moveTo>
              <a:lnTo>
                <a:pt x="0" y="1500918"/>
              </a:lnTo>
              <a:lnTo>
                <a:pt x="2679282" y="1500918"/>
              </a:lnTo>
              <a:lnTo>
                <a:pt x="2679282" y="1733418"/>
              </a:lnTo>
            </a:path>
          </a:pathLst>
        </a:custGeom>
        <a:noFill/>
        <a:ln w="12700" cap="flat" cmpd="sng" algn="ctr">
          <a:solidFill>
            <a:schemeClr val="accent3">
              <a:shade val="6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3F81A3DE-76A9-478B-9A2C-4F2C1E9BEB05}">
      <dsp:nvSpPr>
        <dsp:cNvPr id="0" name=""/>
        <dsp:cNvSpPr/>
      </dsp:nvSpPr>
      <dsp:spPr>
        <a:xfrm>
          <a:off x="5212080" y="1411932"/>
          <a:ext cx="91440" cy="1733418"/>
        </a:xfrm>
        <a:custGeom>
          <a:avLst/>
          <a:gdLst/>
          <a:ahLst/>
          <a:cxnLst/>
          <a:rect l="0" t="0" r="0" b="0"/>
          <a:pathLst>
            <a:path>
              <a:moveTo>
                <a:pt x="45720" y="0"/>
              </a:moveTo>
              <a:lnTo>
                <a:pt x="45720" y="1733418"/>
              </a:lnTo>
            </a:path>
          </a:pathLst>
        </a:custGeom>
        <a:noFill/>
        <a:ln w="12700" cap="flat" cmpd="sng" algn="ctr">
          <a:solidFill>
            <a:schemeClr val="accent3">
              <a:shade val="6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B04540B6-DC24-4449-ADE1-DC66F1D0FC25}">
      <dsp:nvSpPr>
        <dsp:cNvPr id="0" name=""/>
        <dsp:cNvSpPr/>
      </dsp:nvSpPr>
      <dsp:spPr>
        <a:xfrm>
          <a:off x="2578517" y="1411932"/>
          <a:ext cx="2679282" cy="1733418"/>
        </a:xfrm>
        <a:custGeom>
          <a:avLst/>
          <a:gdLst/>
          <a:ahLst/>
          <a:cxnLst/>
          <a:rect l="0" t="0" r="0" b="0"/>
          <a:pathLst>
            <a:path>
              <a:moveTo>
                <a:pt x="2679282" y="0"/>
              </a:moveTo>
              <a:lnTo>
                <a:pt x="2679282" y="1500918"/>
              </a:lnTo>
              <a:lnTo>
                <a:pt x="0" y="1500918"/>
              </a:lnTo>
              <a:lnTo>
                <a:pt x="0" y="1733418"/>
              </a:lnTo>
            </a:path>
          </a:pathLst>
        </a:custGeom>
        <a:noFill/>
        <a:ln w="12700" cap="flat" cmpd="sng" algn="ctr">
          <a:solidFill>
            <a:schemeClr val="accent3">
              <a:shade val="6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F21FFD41-71D8-412F-9A13-100A126AE45C}">
      <dsp:nvSpPr>
        <dsp:cNvPr id="0" name=""/>
        <dsp:cNvSpPr/>
      </dsp:nvSpPr>
      <dsp:spPr>
        <a:xfrm>
          <a:off x="4150658" y="304790"/>
          <a:ext cx="2214283" cy="1107141"/>
        </a:xfrm>
        <a:prstGeom prst="roundRect">
          <a:avLst/>
        </a:prstGeom>
        <a:solidFill>
          <a:srgbClr val="DDD7DF"/>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rtl="1">
            <a:lnSpc>
              <a:spcPct val="90000"/>
            </a:lnSpc>
            <a:spcBef>
              <a:spcPct val="0"/>
            </a:spcBef>
            <a:spcAft>
              <a:spcPct val="35000"/>
            </a:spcAft>
            <a:buNone/>
          </a:pPr>
          <a:r>
            <a:rPr lang="he-IL" sz="2000" b="1" kern="1200" dirty="0">
              <a:solidFill>
                <a:schemeClr val="tx1"/>
              </a:solidFill>
              <a:latin typeface="Assistant" pitchFamily="2" charset="-79"/>
              <a:cs typeface="Assistant" pitchFamily="2" charset="-79"/>
            </a:rPr>
            <a:t>חוק מס רכוש וקרן פיצויים (1961)</a:t>
          </a:r>
        </a:p>
      </dsp:txBody>
      <dsp:txXfrm>
        <a:off x="4204704" y="358836"/>
        <a:ext cx="2106191" cy="999049"/>
      </dsp:txXfrm>
    </dsp:sp>
    <dsp:sp modelId="{052598CE-3B2E-4C0A-8D59-3F17A322B876}">
      <dsp:nvSpPr>
        <dsp:cNvPr id="0" name=""/>
        <dsp:cNvSpPr/>
      </dsp:nvSpPr>
      <dsp:spPr>
        <a:xfrm>
          <a:off x="1471375" y="3145350"/>
          <a:ext cx="2214283" cy="1107141"/>
        </a:xfrm>
        <a:prstGeom prst="roundRect">
          <a:avLst/>
        </a:prstGeom>
        <a:solidFill>
          <a:schemeClr val="accent6"/>
        </a:solidFill>
        <a:ln w="12700" cap="flat" cmpd="sng" algn="ctr">
          <a:solidFill>
            <a:schemeClr val="accent6">
              <a:shade val="15000"/>
            </a:schemeClr>
          </a:solidFill>
          <a:prstDash val="solid"/>
          <a:miter lim="800000"/>
        </a:ln>
        <a:effectLst/>
        <a:scene3d>
          <a:camera prst="orthographicFront">
            <a:rot lat="0" lon="0" rev="0"/>
          </a:camera>
          <a:lightRig rig="contrasting" dir="t">
            <a:rot lat="0" lon="0" rev="1200000"/>
          </a:lightRig>
        </a:scene3d>
        <a:sp3d/>
      </dsp:spPr>
      <dsp:style>
        <a:lnRef idx="2">
          <a:schemeClr val="accent6">
            <a:shade val="15000"/>
          </a:schemeClr>
        </a:lnRef>
        <a:fillRef idx="1">
          <a:schemeClr val="accent6"/>
        </a:fillRef>
        <a:effectRef idx="0">
          <a:schemeClr val="accent6"/>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rtl="1">
            <a:lnSpc>
              <a:spcPct val="90000"/>
            </a:lnSpc>
            <a:spcBef>
              <a:spcPct val="0"/>
            </a:spcBef>
            <a:spcAft>
              <a:spcPct val="35000"/>
            </a:spcAft>
            <a:buNone/>
          </a:pPr>
          <a:r>
            <a:rPr lang="he-IL" sz="2000" b="1" kern="1200" dirty="0">
              <a:solidFill>
                <a:schemeClr val="tx1"/>
              </a:solidFill>
              <a:latin typeface="Assistant" pitchFamily="2" charset="-79"/>
              <a:cs typeface="Assistant" pitchFamily="2" charset="-79"/>
            </a:rPr>
            <a:t>תקנות הוראת שעה (חרבות ברזל)</a:t>
          </a:r>
        </a:p>
      </dsp:txBody>
      <dsp:txXfrm>
        <a:off x="1525421" y="3199396"/>
        <a:ext cx="2106191" cy="999049"/>
      </dsp:txXfrm>
    </dsp:sp>
    <dsp:sp modelId="{F53CA85F-8C8D-40E1-A5A4-F18BCC71A6F2}">
      <dsp:nvSpPr>
        <dsp:cNvPr id="0" name=""/>
        <dsp:cNvSpPr/>
      </dsp:nvSpPr>
      <dsp:spPr>
        <a:xfrm>
          <a:off x="4150658" y="3145350"/>
          <a:ext cx="2214283" cy="1107141"/>
        </a:xfrm>
        <a:prstGeom prst="roundRect">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rtl="1">
            <a:lnSpc>
              <a:spcPct val="90000"/>
            </a:lnSpc>
            <a:spcBef>
              <a:spcPct val="0"/>
            </a:spcBef>
            <a:spcAft>
              <a:spcPct val="35000"/>
            </a:spcAft>
            <a:buNone/>
          </a:pPr>
          <a:r>
            <a:rPr lang="he-IL" sz="2000" b="1" kern="1200" dirty="0">
              <a:solidFill>
                <a:schemeClr val="tx1"/>
              </a:solidFill>
              <a:latin typeface="Assistant" pitchFamily="2" charset="-79"/>
              <a:cs typeface="Assistant" pitchFamily="2" charset="-79"/>
            </a:rPr>
            <a:t>הנחיות מותאמות להגשת תביעות מכוח התקנות העיקריות</a:t>
          </a:r>
        </a:p>
      </dsp:txBody>
      <dsp:txXfrm>
        <a:off x="4204704" y="3199396"/>
        <a:ext cx="2106191" cy="999049"/>
      </dsp:txXfrm>
    </dsp:sp>
    <dsp:sp modelId="{C80AA397-B520-4EC6-9F49-056748DD0B65}">
      <dsp:nvSpPr>
        <dsp:cNvPr id="0" name=""/>
        <dsp:cNvSpPr/>
      </dsp:nvSpPr>
      <dsp:spPr>
        <a:xfrm>
          <a:off x="6829941" y="3145350"/>
          <a:ext cx="2214283" cy="1107141"/>
        </a:xfrm>
        <a:prstGeom prst="roundRect">
          <a:avLst/>
        </a:prstGeom>
        <a:solidFill>
          <a:schemeClr val="accent4"/>
        </a:solidFill>
        <a:ln w="12700" cap="flat" cmpd="sng" algn="ctr">
          <a:solidFill>
            <a:schemeClr val="accent4">
              <a:shade val="15000"/>
            </a:schemeClr>
          </a:solidFill>
          <a:prstDash val="solid"/>
          <a:miter lim="800000"/>
        </a:ln>
        <a:effectLst/>
        <a:scene3d>
          <a:camera prst="orthographicFront">
            <a:rot lat="0" lon="0" rev="0"/>
          </a:camera>
          <a:lightRig rig="contrasting" dir="t">
            <a:rot lat="0" lon="0" rev="1200000"/>
          </a:lightRig>
        </a:scene3d>
        <a:sp3d/>
      </dsp:spPr>
      <dsp:style>
        <a:lnRef idx="2">
          <a:schemeClr val="accent4">
            <a:shade val="15000"/>
          </a:schemeClr>
        </a:lnRef>
        <a:fillRef idx="1">
          <a:schemeClr val="accent4"/>
        </a:fillRef>
        <a:effectRef idx="0">
          <a:schemeClr val="accent4"/>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rtl="1">
            <a:lnSpc>
              <a:spcPct val="90000"/>
            </a:lnSpc>
            <a:spcBef>
              <a:spcPct val="0"/>
            </a:spcBef>
            <a:spcAft>
              <a:spcPct val="35000"/>
            </a:spcAft>
            <a:buNone/>
          </a:pPr>
          <a:r>
            <a:rPr lang="he-IL" sz="2000" b="1" kern="1200" cap="none" spc="0" dirty="0">
              <a:ln w="0"/>
              <a:solidFill>
                <a:schemeClr val="tx1"/>
              </a:solidFill>
              <a:effectLst>
                <a:outerShdw blurRad="38100" dist="19050" dir="2700000" algn="tl" rotWithShape="0">
                  <a:schemeClr val="dk1">
                    <a:alpha val="40000"/>
                  </a:schemeClr>
                </a:outerShdw>
              </a:effectLst>
              <a:latin typeface="Assistant" pitchFamily="2" charset="-79"/>
              <a:cs typeface="Assistant" pitchFamily="2" charset="-79"/>
            </a:rPr>
            <a:t>חוק התכנית לסיוע כלכלי (הוראות שעה – חרבות ברזל)</a:t>
          </a:r>
        </a:p>
      </dsp:txBody>
      <dsp:txXfrm>
        <a:off x="6883987" y="3199396"/>
        <a:ext cx="2106191" cy="999049"/>
      </dsp:txXfrm>
    </dsp:sp>
    <dsp:sp modelId="{F7FC88DD-9C2A-4F55-B7A6-A2F261BDA994}">
      <dsp:nvSpPr>
        <dsp:cNvPr id="0" name=""/>
        <dsp:cNvSpPr/>
      </dsp:nvSpPr>
      <dsp:spPr>
        <a:xfrm>
          <a:off x="2792771" y="1567452"/>
          <a:ext cx="2214283" cy="1107141"/>
        </a:xfrm>
        <a:prstGeom prst="roundRect">
          <a:avLst/>
        </a:prstGeom>
        <a:solidFill>
          <a:srgbClr val="DDD7DF"/>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rtl="1">
            <a:lnSpc>
              <a:spcPct val="90000"/>
            </a:lnSpc>
            <a:spcBef>
              <a:spcPct val="0"/>
            </a:spcBef>
            <a:spcAft>
              <a:spcPct val="35000"/>
            </a:spcAft>
            <a:buNone/>
          </a:pPr>
          <a:r>
            <a:rPr lang="he-IL" sz="2000" b="1" kern="1200" dirty="0">
              <a:solidFill>
                <a:schemeClr val="tx1"/>
              </a:solidFill>
              <a:latin typeface="Assistant" pitchFamily="2" charset="-79"/>
              <a:cs typeface="Assistant" pitchFamily="2" charset="-79"/>
            </a:rPr>
            <a:t>תקנות מס רכוש וקרן פיצויים (1973) – "התקנות העיקריות"</a:t>
          </a:r>
        </a:p>
      </dsp:txBody>
      <dsp:txXfrm>
        <a:off x="2846817" y="1621498"/>
        <a:ext cx="2106191" cy="999049"/>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r">
              <a:defRPr sz="1200"/>
            </a:lvl1pPr>
          </a:lstStyle>
          <a:p>
            <a:endParaRPr lang="he-I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l">
              <a:defRPr sz="1200"/>
            </a:lvl1pPr>
          </a:lstStyle>
          <a:p>
            <a:fld id="{31AA1509-145A-4D37-866E-AAFDFEB04BD0}" type="datetimeFigureOut">
              <a:rPr lang="he-IL" smtClean="0"/>
              <a:t>ל'/סיון/תשפ"ה</a:t>
            </a:fld>
            <a:endParaRPr lang="he-I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he-I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r">
              <a:defRPr sz="1200"/>
            </a:lvl1pPr>
          </a:lstStyle>
          <a:p>
            <a:endParaRPr lang="he-I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l">
              <a:defRPr sz="1200"/>
            </a:lvl1pPr>
          </a:lstStyle>
          <a:p>
            <a:fld id="{F6BFBC23-1DAE-4310-83BB-96B0A4009BF9}" type="slidenum">
              <a:rPr lang="he-IL" smtClean="0"/>
              <a:t>‹#›</a:t>
            </a:fld>
            <a:endParaRPr lang="he-IL"/>
          </a:p>
        </p:txBody>
      </p:sp>
    </p:spTree>
    <p:extLst>
      <p:ext uri="{BB962C8B-B14F-4D97-AF65-F5344CB8AC3E}">
        <p14:creationId xmlns:p14="http://schemas.microsoft.com/office/powerpoint/2010/main" val="13673442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CF9100C6-D3FC-4281-BAE5-F8D6B15E35DC}" type="slidenum">
              <a:rPr kumimoji="0" lang="he-IL"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4</a:t>
            </a:fld>
            <a:endParaRPr kumimoji="0" lang="he-IL"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4809887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BC8FDE-410F-E9BF-6757-EFCFA1BA5868}"/>
            </a:ext>
          </a:extLst>
        </p:cNvPr>
        <p:cNvGrpSpPr/>
        <p:nvPr/>
      </p:nvGrpSpPr>
      <p:grpSpPr>
        <a:xfrm>
          <a:off x="0" y="0"/>
          <a:ext cx="0" cy="0"/>
          <a:chOff x="0" y="0"/>
          <a:chExt cx="0" cy="0"/>
        </a:xfrm>
      </p:grpSpPr>
      <p:sp>
        <p:nvSpPr>
          <p:cNvPr id="2" name="מציין מיקום של תמונת שקופית 1">
            <a:extLst>
              <a:ext uri="{FF2B5EF4-FFF2-40B4-BE49-F238E27FC236}">
                <a16:creationId xmlns:a16="http://schemas.microsoft.com/office/drawing/2014/main" id="{5E525E11-F6DD-BC52-637E-B1F148C7CD8B}"/>
              </a:ext>
            </a:extLst>
          </p:cNvPr>
          <p:cNvSpPr>
            <a:spLocks noGrp="1" noRot="1" noChangeAspect="1"/>
          </p:cNvSpPr>
          <p:nvPr>
            <p:ph type="sldImg"/>
          </p:nvPr>
        </p:nvSpPr>
        <p:spPr/>
      </p:sp>
      <p:sp>
        <p:nvSpPr>
          <p:cNvPr id="3" name="מציין מיקום של הערות 2">
            <a:extLst>
              <a:ext uri="{FF2B5EF4-FFF2-40B4-BE49-F238E27FC236}">
                <a16:creationId xmlns:a16="http://schemas.microsoft.com/office/drawing/2014/main" id="{9E654E9E-5B14-0F2C-7FF0-32F767AE1E23}"/>
              </a:ext>
            </a:extLst>
          </p:cNvPr>
          <p:cNvSpPr>
            <a:spLocks noGrp="1"/>
          </p:cNvSpPr>
          <p:nvPr>
            <p:ph type="body" idx="1"/>
          </p:nvPr>
        </p:nvSpPr>
        <p:spPr/>
        <p:txBody>
          <a:bodyPr/>
          <a:lstStyle/>
          <a:p>
            <a:endParaRPr lang="he-IL" dirty="0"/>
          </a:p>
        </p:txBody>
      </p:sp>
      <p:sp>
        <p:nvSpPr>
          <p:cNvPr id="4" name="מציין מיקום של מספר שקופית 3">
            <a:extLst>
              <a:ext uri="{FF2B5EF4-FFF2-40B4-BE49-F238E27FC236}">
                <a16:creationId xmlns:a16="http://schemas.microsoft.com/office/drawing/2014/main" id="{EDA2CBB8-84FE-0170-9316-82457BDDB588}"/>
              </a:ext>
            </a:extLst>
          </p:cNvPr>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CF9100C6-D3FC-4281-BAE5-F8D6B15E35DC}" type="slidenum">
              <a:rPr kumimoji="0" lang="he-IL"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20</a:t>
            </a:fld>
            <a:endParaRPr kumimoji="0" lang="he-IL"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40262787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C2B25F-F7F9-190D-8AE7-C01E24615E1F}"/>
            </a:ext>
          </a:extLst>
        </p:cNvPr>
        <p:cNvGrpSpPr/>
        <p:nvPr/>
      </p:nvGrpSpPr>
      <p:grpSpPr>
        <a:xfrm>
          <a:off x="0" y="0"/>
          <a:ext cx="0" cy="0"/>
          <a:chOff x="0" y="0"/>
          <a:chExt cx="0" cy="0"/>
        </a:xfrm>
      </p:grpSpPr>
      <p:sp>
        <p:nvSpPr>
          <p:cNvPr id="2" name="מציין מיקום של תמונת שקופית 1">
            <a:extLst>
              <a:ext uri="{FF2B5EF4-FFF2-40B4-BE49-F238E27FC236}">
                <a16:creationId xmlns:a16="http://schemas.microsoft.com/office/drawing/2014/main" id="{4FD7D07F-83C9-718E-7F61-B5D495BDB322}"/>
              </a:ext>
            </a:extLst>
          </p:cNvPr>
          <p:cNvSpPr>
            <a:spLocks noGrp="1" noRot="1" noChangeAspect="1"/>
          </p:cNvSpPr>
          <p:nvPr>
            <p:ph type="sldImg"/>
          </p:nvPr>
        </p:nvSpPr>
        <p:spPr/>
      </p:sp>
      <p:sp>
        <p:nvSpPr>
          <p:cNvPr id="3" name="מציין מיקום של הערות 2">
            <a:extLst>
              <a:ext uri="{FF2B5EF4-FFF2-40B4-BE49-F238E27FC236}">
                <a16:creationId xmlns:a16="http://schemas.microsoft.com/office/drawing/2014/main" id="{28CB3D6D-2104-D5C4-8DAA-8EA35DFFD581}"/>
              </a:ext>
            </a:extLst>
          </p:cNvPr>
          <p:cNvSpPr>
            <a:spLocks noGrp="1"/>
          </p:cNvSpPr>
          <p:nvPr>
            <p:ph type="body" idx="1"/>
          </p:nvPr>
        </p:nvSpPr>
        <p:spPr/>
        <p:txBody>
          <a:bodyPr/>
          <a:lstStyle/>
          <a:p>
            <a:endParaRPr lang="he-IL" dirty="0"/>
          </a:p>
        </p:txBody>
      </p:sp>
      <p:sp>
        <p:nvSpPr>
          <p:cNvPr id="4" name="מציין מיקום של מספר שקופית 3">
            <a:extLst>
              <a:ext uri="{FF2B5EF4-FFF2-40B4-BE49-F238E27FC236}">
                <a16:creationId xmlns:a16="http://schemas.microsoft.com/office/drawing/2014/main" id="{0B8107FF-5429-E252-7E18-C1C7C8F90C11}"/>
              </a:ext>
            </a:extLst>
          </p:cNvPr>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CF9100C6-D3FC-4281-BAE5-F8D6B15E35DC}" type="slidenum">
              <a:rPr kumimoji="0" lang="he-IL"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39</a:t>
            </a:fld>
            <a:endParaRPr kumimoji="0" lang="he-IL"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20204241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8C647F-74E3-9099-3315-AF6E30A9AB0A}"/>
            </a:ext>
          </a:extLst>
        </p:cNvPr>
        <p:cNvGrpSpPr/>
        <p:nvPr/>
      </p:nvGrpSpPr>
      <p:grpSpPr>
        <a:xfrm>
          <a:off x="0" y="0"/>
          <a:ext cx="0" cy="0"/>
          <a:chOff x="0" y="0"/>
          <a:chExt cx="0" cy="0"/>
        </a:xfrm>
      </p:grpSpPr>
      <p:sp>
        <p:nvSpPr>
          <p:cNvPr id="2" name="מציין מיקום של תמונת שקופית 1">
            <a:extLst>
              <a:ext uri="{FF2B5EF4-FFF2-40B4-BE49-F238E27FC236}">
                <a16:creationId xmlns:a16="http://schemas.microsoft.com/office/drawing/2014/main" id="{2671331A-108D-0B0B-5A3E-FC301182F75A}"/>
              </a:ext>
            </a:extLst>
          </p:cNvPr>
          <p:cNvSpPr>
            <a:spLocks noGrp="1" noRot="1" noChangeAspect="1"/>
          </p:cNvSpPr>
          <p:nvPr>
            <p:ph type="sldImg"/>
          </p:nvPr>
        </p:nvSpPr>
        <p:spPr/>
      </p:sp>
      <p:sp>
        <p:nvSpPr>
          <p:cNvPr id="3" name="מציין מיקום של הערות 2">
            <a:extLst>
              <a:ext uri="{FF2B5EF4-FFF2-40B4-BE49-F238E27FC236}">
                <a16:creationId xmlns:a16="http://schemas.microsoft.com/office/drawing/2014/main" id="{1778D2F9-3251-88BB-3520-C4CAB8B7EB3F}"/>
              </a:ext>
            </a:extLst>
          </p:cNvPr>
          <p:cNvSpPr>
            <a:spLocks noGrp="1"/>
          </p:cNvSpPr>
          <p:nvPr>
            <p:ph type="body" idx="1"/>
          </p:nvPr>
        </p:nvSpPr>
        <p:spPr/>
        <p:txBody>
          <a:bodyPr/>
          <a:lstStyle/>
          <a:p>
            <a:endParaRPr lang="he-IL" dirty="0"/>
          </a:p>
        </p:txBody>
      </p:sp>
      <p:sp>
        <p:nvSpPr>
          <p:cNvPr id="4" name="מציין מיקום של מספר שקופית 3">
            <a:extLst>
              <a:ext uri="{FF2B5EF4-FFF2-40B4-BE49-F238E27FC236}">
                <a16:creationId xmlns:a16="http://schemas.microsoft.com/office/drawing/2014/main" id="{D098770C-A0B5-1ADC-97D1-ED5428AC87B4}"/>
              </a:ext>
            </a:extLst>
          </p:cNvPr>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CF9100C6-D3FC-4281-BAE5-F8D6B15E35DC}" type="slidenum">
              <a:rPr kumimoji="0" lang="he-IL"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42</a:t>
            </a:fld>
            <a:endParaRPr kumimoji="0" lang="he-IL"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14706503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First Page 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460490-F0F4-A505-2A91-7ECBB6A84C11}"/>
              </a:ext>
            </a:extLst>
          </p:cNvPr>
          <p:cNvSpPr>
            <a:spLocks noGrp="1"/>
          </p:cNvSpPr>
          <p:nvPr>
            <p:ph type="ctrTitle" hasCustomPrompt="1"/>
          </p:nvPr>
        </p:nvSpPr>
        <p:spPr>
          <a:xfrm>
            <a:off x="4856722" y="1133314"/>
            <a:ext cx="6742103" cy="2250514"/>
          </a:xfrm>
          <a:prstGeom prst="rect">
            <a:avLst/>
          </a:prstGeom>
        </p:spPr>
        <p:txBody>
          <a:bodyPr anchor="b"/>
          <a:lstStyle>
            <a:lvl1pPr algn="r">
              <a:defRPr sz="6000">
                <a:solidFill>
                  <a:schemeClr val="bg1"/>
                </a:solidFill>
              </a:defRPr>
            </a:lvl1pPr>
          </a:lstStyle>
          <a:p>
            <a:r>
              <a:rPr lang="he-IL" dirty="0"/>
              <a:t>כותרת מצגת</a:t>
            </a:r>
          </a:p>
        </p:txBody>
      </p:sp>
      <p:sp>
        <p:nvSpPr>
          <p:cNvPr id="3" name="Subtitle 2">
            <a:extLst>
              <a:ext uri="{FF2B5EF4-FFF2-40B4-BE49-F238E27FC236}">
                <a16:creationId xmlns:a16="http://schemas.microsoft.com/office/drawing/2014/main" id="{C4AB1E82-624F-B33A-65F9-98B25ACDA934}"/>
              </a:ext>
            </a:extLst>
          </p:cNvPr>
          <p:cNvSpPr>
            <a:spLocks noGrp="1"/>
          </p:cNvSpPr>
          <p:nvPr>
            <p:ph type="subTitle" idx="1" hasCustomPrompt="1"/>
          </p:nvPr>
        </p:nvSpPr>
        <p:spPr>
          <a:xfrm>
            <a:off x="4856722" y="3799961"/>
            <a:ext cx="6742104" cy="1468789"/>
          </a:xfrm>
          <a:prstGeom prst="rect">
            <a:avLst/>
          </a:prstGeom>
        </p:spPr>
        <p:txBody>
          <a:bodyPr/>
          <a:lstStyle>
            <a:lvl1pPr marL="0" indent="0" algn="r" rtl="1">
              <a:lnSpc>
                <a:spcPct val="100000"/>
              </a:lnSpc>
              <a:buNone/>
              <a:defRPr sz="24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dirty="0"/>
              <a:t>שם עו"ד</a:t>
            </a:r>
          </a:p>
          <a:p>
            <a:r>
              <a:rPr lang="he-IL" dirty="0"/>
              <a:t>ספטמבר 2023</a:t>
            </a:r>
          </a:p>
        </p:txBody>
      </p:sp>
      <p:sp>
        <p:nvSpPr>
          <p:cNvPr id="7" name="Rectangle 6">
            <a:extLst>
              <a:ext uri="{FF2B5EF4-FFF2-40B4-BE49-F238E27FC236}">
                <a16:creationId xmlns:a16="http://schemas.microsoft.com/office/drawing/2014/main" id="{659B23D0-70EE-195C-9789-B08B04A61708}"/>
              </a:ext>
            </a:extLst>
          </p:cNvPr>
          <p:cNvSpPr/>
          <p:nvPr userDrawn="1"/>
        </p:nvSpPr>
        <p:spPr>
          <a:xfrm>
            <a:off x="10778889" y="3544943"/>
            <a:ext cx="720000" cy="72000"/>
          </a:xfrm>
          <a:prstGeom prst="rect">
            <a:avLst/>
          </a:prstGeom>
          <a:solidFill>
            <a:srgbClr val="A6EBB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1" fromWordArt="0" anchor="ctr" anchorCtr="0" forceAA="0" compatLnSpc="1">
            <a:prstTxWarp prst="textNoShape">
              <a:avLst/>
            </a:prstTxWarp>
            <a:noAutofit/>
          </a:bodyPr>
          <a:lstStyle/>
          <a:p>
            <a:endParaRPr lang="he-IL">
              <a:solidFill>
                <a:srgbClr val="A8D3AF"/>
              </a:solidFill>
            </a:endParaRPr>
          </a:p>
        </p:txBody>
      </p:sp>
    </p:spTree>
    <p:extLst>
      <p:ext uri="{BB962C8B-B14F-4D97-AF65-F5344CB8AC3E}">
        <p14:creationId xmlns:p14="http://schemas.microsoft.com/office/powerpoint/2010/main" val="37230979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 picture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1B289CF-8AAE-FD0B-E62E-9F18ECA4BCBA}"/>
              </a:ext>
            </a:extLst>
          </p:cNvPr>
          <p:cNvSpPr>
            <a:spLocks noGrp="1"/>
          </p:cNvSpPr>
          <p:nvPr>
            <p:ph type="sldNum" sz="quarter" idx="10"/>
          </p:nvPr>
        </p:nvSpPr>
        <p:spPr/>
        <p:txBody>
          <a:bodyPr/>
          <a:lstStyle/>
          <a:p>
            <a:fld id="{509F735D-2D06-4C54-B3A7-5E1FA0208B39}" type="slidenum">
              <a:rPr lang="he-IL" smtClean="0"/>
              <a:t>‹#›</a:t>
            </a:fld>
            <a:endParaRPr lang="he-IL"/>
          </a:p>
        </p:txBody>
      </p:sp>
      <p:sp>
        <p:nvSpPr>
          <p:cNvPr id="7" name="Picture Placeholder 2">
            <a:extLst>
              <a:ext uri="{FF2B5EF4-FFF2-40B4-BE49-F238E27FC236}">
                <a16:creationId xmlns:a16="http://schemas.microsoft.com/office/drawing/2014/main" id="{3FBD9F87-36BB-2DCB-F287-2F68C0BADC6F}"/>
              </a:ext>
            </a:extLst>
          </p:cNvPr>
          <p:cNvSpPr>
            <a:spLocks noGrp="1"/>
          </p:cNvSpPr>
          <p:nvPr>
            <p:ph type="pic" idx="13" hasCustomPrompt="1"/>
          </p:nvPr>
        </p:nvSpPr>
        <p:spPr>
          <a:xfrm>
            <a:off x="1336010" y="2369957"/>
            <a:ext cx="6105126" cy="3827339"/>
          </a:xfrm>
          <a:prstGeom prst="rect">
            <a:avLst/>
          </a:prstGeom>
        </p:spPr>
        <p:txBody>
          <a:bodyPr/>
          <a:lstStyle>
            <a:lvl1pPr marL="0" indent="0">
              <a:buNone/>
              <a:defRPr lang="he-IL" sz="1800" kern="1200" dirty="0">
                <a:solidFill>
                  <a:schemeClr val="tx2">
                    <a:lumMod val="2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lvl="0" indent="0" algn="r" defTabSz="914400" rtl="1" eaLnBrk="1" latinLnBrk="0" hangingPunct="1">
              <a:lnSpc>
                <a:spcPct val="90000"/>
              </a:lnSpc>
              <a:spcBef>
                <a:spcPts val="1000"/>
              </a:spcBef>
              <a:buFont typeface="Arial" panose="020B0604020202020204" pitchFamily="34" charset="0"/>
              <a:buNone/>
            </a:pPr>
            <a:r>
              <a:rPr lang="he-IL" dirty="0"/>
              <a:t>להוספת תמונה יש ללחוץ על האייקון</a:t>
            </a:r>
          </a:p>
        </p:txBody>
      </p:sp>
      <p:sp>
        <p:nvSpPr>
          <p:cNvPr id="4" name="Title 1">
            <a:extLst>
              <a:ext uri="{FF2B5EF4-FFF2-40B4-BE49-F238E27FC236}">
                <a16:creationId xmlns:a16="http://schemas.microsoft.com/office/drawing/2014/main" id="{F573767B-96F7-A87E-F315-4400D4EBE05E}"/>
              </a:ext>
            </a:extLst>
          </p:cNvPr>
          <p:cNvSpPr>
            <a:spLocks noGrp="1"/>
          </p:cNvSpPr>
          <p:nvPr>
            <p:ph type="title" hasCustomPrompt="1"/>
          </p:nvPr>
        </p:nvSpPr>
        <p:spPr>
          <a:xfrm>
            <a:off x="1336010" y="1359309"/>
            <a:ext cx="10403353" cy="611853"/>
          </a:xfrm>
          <a:prstGeom prst="rect">
            <a:avLst/>
          </a:prstGeom>
        </p:spPr>
        <p:txBody>
          <a:bodyPr anchor="t" anchorCtr="0"/>
          <a:lstStyle>
            <a:lvl1pPr algn="r" rtl="1">
              <a:defRPr sz="5000"/>
            </a:lvl1pPr>
          </a:lstStyle>
          <a:p>
            <a:r>
              <a:rPr lang="he-IL" dirty="0"/>
              <a:t>כותרת</a:t>
            </a:r>
          </a:p>
        </p:txBody>
      </p:sp>
      <p:sp>
        <p:nvSpPr>
          <p:cNvPr id="8" name="Rectangle 7">
            <a:extLst>
              <a:ext uri="{FF2B5EF4-FFF2-40B4-BE49-F238E27FC236}">
                <a16:creationId xmlns:a16="http://schemas.microsoft.com/office/drawing/2014/main" id="{E8955B90-D995-9536-BC4A-69E957191331}"/>
              </a:ext>
            </a:extLst>
          </p:cNvPr>
          <p:cNvSpPr/>
          <p:nvPr userDrawn="1"/>
        </p:nvSpPr>
        <p:spPr>
          <a:xfrm>
            <a:off x="10932201" y="2035814"/>
            <a:ext cx="720000" cy="72000"/>
          </a:xfrm>
          <a:prstGeom prst="rect">
            <a:avLst/>
          </a:prstGeom>
          <a:solidFill>
            <a:srgbClr val="A6EBB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1" fromWordArt="0" anchor="ctr" anchorCtr="0" forceAA="0" compatLnSpc="1">
            <a:prstTxWarp prst="textNoShape">
              <a:avLst/>
            </a:prstTxWarp>
            <a:noAutofit/>
          </a:bodyPr>
          <a:lstStyle/>
          <a:p>
            <a:endParaRPr lang="he-IL" dirty="0">
              <a:solidFill>
                <a:srgbClr val="A8D3AF"/>
              </a:solidFill>
            </a:endParaRPr>
          </a:p>
        </p:txBody>
      </p:sp>
      <p:sp>
        <p:nvSpPr>
          <p:cNvPr id="2" name="Picture Placeholder 2">
            <a:extLst>
              <a:ext uri="{FF2B5EF4-FFF2-40B4-BE49-F238E27FC236}">
                <a16:creationId xmlns:a16="http://schemas.microsoft.com/office/drawing/2014/main" id="{DA605094-2B0C-EC5D-FCB2-214B9A9C90FC}"/>
              </a:ext>
            </a:extLst>
          </p:cNvPr>
          <p:cNvSpPr>
            <a:spLocks noGrp="1"/>
          </p:cNvSpPr>
          <p:nvPr>
            <p:ph type="pic" idx="14" hasCustomPrompt="1"/>
          </p:nvPr>
        </p:nvSpPr>
        <p:spPr>
          <a:xfrm>
            <a:off x="7604486" y="2369957"/>
            <a:ext cx="4134877" cy="3827339"/>
          </a:xfrm>
          <a:prstGeom prst="rect">
            <a:avLst/>
          </a:prstGeom>
        </p:spPr>
        <p:txBody>
          <a:bodyPr/>
          <a:lstStyle>
            <a:lvl1pPr marL="0" indent="0">
              <a:buNone/>
              <a:defRPr lang="he-IL" sz="1800" kern="1200" dirty="0">
                <a:solidFill>
                  <a:schemeClr val="tx2">
                    <a:lumMod val="2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lvl="0" indent="0" algn="r" defTabSz="914400" rtl="1" eaLnBrk="1" latinLnBrk="0" hangingPunct="1">
              <a:lnSpc>
                <a:spcPct val="90000"/>
              </a:lnSpc>
              <a:spcBef>
                <a:spcPts val="1000"/>
              </a:spcBef>
              <a:buFont typeface="Arial" panose="020B0604020202020204" pitchFamily="34" charset="0"/>
              <a:buNone/>
            </a:pPr>
            <a:r>
              <a:rPr lang="he-IL" dirty="0"/>
              <a:t>להוספת תמונה יש ללחוץ על האייקון</a:t>
            </a:r>
          </a:p>
        </p:txBody>
      </p:sp>
    </p:spTree>
    <p:extLst>
      <p:ext uri="{BB962C8B-B14F-4D97-AF65-F5344CB8AC3E}">
        <p14:creationId xmlns:p14="http://schemas.microsoft.com/office/powerpoint/2010/main" val="10807232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V">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1B289CF-8AAE-FD0B-E62E-9F18ECA4BCBA}"/>
              </a:ext>
            </a:extLst>
          </p:cNvPr>
          <p:cNvSpPr>
            <a:spLocks noGrp="1"/>
          </p:cNvSpPr>
          <p:nvPr>
            <p:ph type="sldNum" sz="quarter" idx="10"/>
          </p:nvPr>
        </p:nvSpPr>
        <p:spPr/>
        <p:txBody>
          <a:bodyPr/>
          <a:lstStyle/>
          <a:p>
            <a:fld id="{509F735D-2D06-4C54-B3A7-5E1FA0208B39}" type="slidenum">
              <a:rPr lang="he-IL" smtClean="0"/>
              <a:t>‹#›</a:t>
            </a:fld>
            <a:endParaRPr lang="he-IL"/>
          </a:p>
        </p:txBody>
      </p:sp>
      <p:sp>
        <p:nvSpPr>
          <p:cNvPr id="4" name="Title 1">
            <a:extLst>
              <a:ext uri="{FF2B5EF4-FFF2-40B4-BE49-F238E27FC236}">
                <a16:creationId xmlns:a16="http://schemas.microsoft.com/office/drawing/2014/main" id="{F573767B-96F7-A87E-F315-4400D4EBE05E}"/>
              </a:ext>
            </a:extLst>
          </p:cNvPr>
          <p:cNvSpPr>
            <a:spLocks noGrp="1"/>
          </p:cNvSpPr>
          <p:nvPr>
            <p:ph type="title" hasCustomPrompt="1"/>
          </p:nvPr>
        </p:nvSpPr>
        <p:spPr>
          <a:xfrm>
            <a:off x="1336011" y="1359309"/>
            <a:ext cx="8739806" cy="611853"/>
          </a:xfrm>
          <a:prstGeom prst="rect">
            <a:avLst/>
          </a:prstGeom>
        </p:spPr>
        <p:txBody>
          <a:bodyPr anchor="t" anchorCtr="0"/>
          <a:lstStyle>
            <a:lvl1pPr algn="r" rtl="1">
              <a:defRPr sz="4000"/>
            </a:lvl1pPr>
          </a:lstStyle>
          <a:p>
            <a:r>
              <a:rPr lang="he-IL" dirty="0"/>
              <a:t>שם עורכ/ת דין</a:t>
            </a:r>
          </a:p>
        </p:txBody>
      </p:sp>
      <p:sp>
        <p:nvSpPr>
          <p:cNvPr id="8" name="Rectangle 7">
            <a:extLst>
              <a:ext uri="{FF2B5EF4-FFF2-40B4-BE49-F238E27FC236}">
                <a16:creationId xmlns:a16="http://schemas.microsoft.com/office/drawing/2014/main" id="{E8955B90-D995-9536-BC4A-69E957191331}"/>
              </a:ext>
            </a:extLst>
          </p:cNvPr>
          <p:cNvSpPr/>
          <p:nvPr userDrawn="1"/>
        </p:nvSpPr>
        <p:spPr>
          <a:xfrm>
            <a:off x="9260024" y="2131608"/>
            <a:ext cx="720000" cy="72000"/>
          </a:xfrm>
          <a:prstGeom prst="rect">
            <a:avLst/>
          </a:prstGeom>
          <a:solidFill>
            <a:srgbClr val="A6EBB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1" fromWordArt="0" anchor="ctr" anchorCtr="0" forceAA="0" compatLnSpc="1">
            <a:prstTxWarp prst="textNoShape">
              <a:avLst/>
            </a:prstTxWarp>
            <a:noAutofit/>
          </a:bodyPr>
          <a:lstStyle/>
          <a:p>
            <a:endParaRPr lang="he-IL" dirty="0">
              <a:solidFill>
                <a:srgbClr val="A8D3AF"/>
              </a:solidFill>
            </a:endParaRPr>
          </a:p>
        </p:txBody>
      </p:sp>
      <p:sp>
        <p:nvSpPr>
          <p:cNvPr id="2" name="Picture Placeholder 2">
            <a:extLst>
              <a:ext uri="{FF2B5EF4-FFF2-40B4-BE49-F238E27FC236}">
                <a16:creationId xmlns:a16="http://schemas.microsoft.com/office/drawing/2014/main" id="{DA605094-2B0C-EC5D-FCB2-214B9A9C90FC}"/>
              </a:ext>
            </a:extLst>
          </p:cNvPr>
          <p:cNvSpPr>
            <a:spLocks noGrp="1"/>
          </p:cNvSpPr>
          <p:nvPr>
            <p:ph type="pic" idx="14" hasCustomPrompt="1"/>
          </p:nvPr>
        </p:nvSpPr>
        <p:spPr>
          <a:xfrm>
            <a:off x="10363200" y="1357309"/>
            <a:ext cx="1376163" cy="1322477"/>
          </a:xfrm>
          <a:prstGeom prst="rect">
            <a:avLst/>
          </a:prstGeom>
        </p:spPr>
        <p:txBody>
          <a:bodyPr/>
          <a:lstStyle>
            <a:lvl1pPr marL="0" indent="0">
              <a:buNone/>
              <a:defRPr lang="he-IL" sz="1800" kern="1200" dirty="0">
                <a:solidFill>
                  <a:schemeClr val="tx2">
                    <a:lumMod val="2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lvl="0" indent="0" algn="r" defTabSz="914400" rtl="1" eaLnBrk="1" latinLnBrk="0" hangingPunct="1">
              <a:lnSpc>
                <a:spcPct val="90000"/>
              </a:lnSpc>
              <a:spcBef>
                <a:spcPts val="1000"/>
              </a:spcBef>
              <a:buFont typeface="Arial" panose="020B0604020202020204" pitchFamily="34" charset="0"/>
              <a:buNone/>
            </a:pPr>
            <a:r>
              <a:rPr lang="he-IL" dirty="0"/>
              <a:t>להוספת תמונה יש ללחוץ על האייקון</a:t>
            </a:r>
          </a:p>
        </p:txBody>
      </p:sp>
      <p:sp>
        <p:nvSpPr>
          <p:cNvPr id="10" name="Text Placeholder 9">
            <a:extLst>
              <a:ext uri="{FF2B5EF4-FFF2-40B4-BE49-F238E27FC236}">
                <a16:creationId xmlns:a16="http://schemas.microsoft.com/office/drawing/2014/main" id="{8535EDD5-B6A9-4DA2-2965-EF16EC633C58}"/>
              </a:ext>
            </a:extLst>
          </p:cNvPr>
          <p:cNvSpPr>
            <a:spLocks noGrp="1"/>
          </p:cNvSpPr>
          <p:nvPr>
            <p:ph type="body" sz="quarter" idx="15" hasCustomPrompt="1"/>
          </p:nvPr>
        </p:nvSpPr>
        <p:spPr>
          <a:xfrm>
            <a:off x="1336675" y="2290763"/>
            <a:ext cx="8739188" cy="389023"/>
          </a:xfrm>
          <a:prstGeom prst="rect">
            <a:avLst/>
          </a:prstGeom>
        </p:spPr>
        <p:txBody>
          <a:bodyPr/>
          <a:lstStyle>
            <a:lvl1pPr marL="0" indent="0" algn="r" rtl="1">
              <a:buNone/>
              <a:defRPr sz="2500"/>
            </a:lvl1pPr>
          </a:lstStyle>
          <a:p>
            <a:pPr lvl="0"/>
            <a:r>
              <a:rPr lang="he-IL" dirty="0"/>
              <a:t>תפקיד ושם מחלקה</a:t>
            </a:r>
          </a:p>
        </p:txBody>
      </p:sp>
      <p:sp>
        <p:nvSpPr>
          <p:cNvPr id="15" name="Table Placeholder 14">
            <a:extLst>
              <a:ext uri="{FF2B5EF4-FFF2-40B4-BE49-F238E27FC236}">
                <a16:creationId xmlns:a16="http://schemas.microsoft.com/office/drawing/2014/main" id="{AF2711F8-5694-BC97-36C1-A155C2643CBC}"/>
              </a:ext>
            </a:extLst>
          </p:cNvPr>
          <p:cNvSpPr>
            <a:spLocks noGrp="1"/>
          </p:cNvSpPr>
          <p:nvPr>
            <p:ph type="tbl" sz="quarter" idx="16"/>
          </p:nvPr>
        </p:nvSpPr>
        <p:spPr>
          <a:xfrm>
            <a:off x="1336675" y="3143250"/>
            <a:ext cx="8739142" cy="2865438"/>
          </a:xfrm>
          <a:prstGeom prst="rect">
            <a:avLst/>
          </a:prstGeom>
        </p:spPr>
        <p:txBody>
          <a:bodyPr/>
          <a:lstStyle/>
          <a:p>
            <a:endParaRPr lang="he-IL" dirty="0"/>
          </a:p>
        </p:txBody>
      </p:sp>
    </p:spTree>
    <p:extLst>
      <p:ext uri="{BB962C8B-B14F-4D97-AF65-F5344CB8AC3E}">
        <p14:creationId xmlns:p14="http://schemas.microsoft.com/office/powerpoint/2010/main" val="30248713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title &amp; picture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1B289CF-8AAE-FD0B-E62E-9F18ECA4BCBA}"/>
              </a:ext>
            </a:extLst>
          </p:cNvPr>
          <p:cNvSpPr>
            <a:spLocks noGrp="1"/>
          </p:cNvSpPr>
          <p:nvPr>
            <p:ph type="sldNum" sz="quarter" idx="10"/>
          </p:nvPr>
        </p:nvSpPr>
        <p:spPr/>
        <p:txBody>
          <a:bodyPr/>
          <a:lstStyle/>
          <a:p>
            <a:fld id="{509F735D-2D06-4C54-B3A7-5E1FA0208B39}" type="slidenum">
              <a:rPr lang="he-IL" smtClean="0"/>
              <a:t>‹#›</a:t>
            </a:fld>
            <a:endParaRPr lang="he-IL"/>
          </a:p>
        </p:txBody>
      </p:sp>
      <p:sp>
        <p:nvSpPr>
          <p:cNvPr id="6" name="Text Placeholder 2">
            <a:extLst>
              <a:ext uri="{FF2B5EF4-FFF2-40B4-BE49-F238E27FC236}">
                <a16:creationId xmlns:a16="http://schemas.microsoft.com/office/drawing/2014/main" id="{FE9D7329-EAD8-9CF2-C54D-7914076377C1}"/>
              </a:ext>
            </a:extLst>
          </p:cNvPr>
          <p:cNvSpPr>
            <a:spLocks noGrp="1"/>
          </p:cNvSpPr>
          <p:nvPr>
            <p:ph type="body" idx="1" hasCustomPrompt="1"/>
          </p:nvPr>
        </p:nvSpPr>
        <p:spPr>
          <a:xfrm>
            <a:off x="1336011" y="3998446"/>
            <a:ext cx="3460482" cy="1078664"/>
          </a:xfrm>
          <a:prstGeom prst="rect">
            <a:avLst/>
          </a:prstGeom>
        </p:spPr>
        <p:txBody>
          <a:bodyPr/>
          <a:lstStyle>
            <a:lvl1pPr marL="0" indent="0" algn="r" rtl="1">
              <a:buNone/>
              <a:defRPr sz="4000">
                <a:solidFill>
                  <a:srgbClr val="330029"/>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dirty="0"/>
              <a:t>כותרת משנה</a:t>
            </a:r>
            <a:endParaRPr lang="en-US" dirty="0"/>
          </a:p>
        </p:txBody>
      </p:sp>
      <p:sp>
        <p:nvSpPr>
          <p:cNvPr id="7" name="Picture Placeholder 2">
            <a:extLst>
              <a:ext uri="{FF2B5EF4-FFF2-40B4-BE49-F238E27FC236}">
                <a16:creationId xmlns:a16="http://schemas.microsoft.com/office/drawing/2014/main" id="{3FBD9F87-36BB-2DCB-F287-2F68C0BADC6F}"/>
              </a:ext>
            </a:extLst>
          </p:cNvPr>
          <p:cNvSpPr>
            <a:spLocks noGrp="1"/>
          </p:cNvSpPr>
          <p:nvPr>
            <p:ph type="pic" idx="13" hasCustomPrompt="1"/>
          </p:nvPr>
        </p:nvSpPr>
        <p:spPr>
          <a:xfrm>
            <a:off x="5459023" y="1138893"/>
            <a:ext cx="6732977" cy="5719107"/>
          </a:xfrm>
          <a:prstGeom prst="rect">
            <a:avLst/>
          </a:prstGeom>
        </p:spPr>
        <p:txBody>
          <a:bodyPr/>
          <a:lstStyle>
            <a:lvl1pPr marL="0" indent="0">
              <a:buNone/>
              <a:defRPr lang="he-IL" sz="1800" kern="1200" dirty="0">
                <a:solidFill>
                  <a:schemeClr val="tx2">
                    <a:lumMod val="2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lvl="0" indent="0" algn="r" defTabSz="914400" rtl="1" eaLnBrk="1" latinLnBrk="0" hangingPunct="1">
              <a:lnSpc>
                <a:spcPct val="90000"/>
              </a:lnSpc>
              <a:spcBef>
                <a:spcPts val="1000"/>
              </a:spcBef>
              <a:buFont typeface="Arial" panose="020B0604020202020204" pitchFamily="34" charset="0"/>
              <a:buNone/>
            </a:pPr>
            <a:r>
              <a:rPr lang="he-IL" dirty="0"/>
              <a:t>להוספת תמונה יש ללחוץ על האייקון. יש להוסיף תמונה סגולה בלבד</a:t>
            </a:r>
          </a:p>
        </p:txBody>
      </p:sp>
      <p:sp>
        <p:nvSpPr>
          <p:cNvPr id="4" name="Title 1">
            <a:extLst>
              <a:ext uri="{FF2B5EF4-FFF2-40B4-BE49-F238E27FC236}">
                <a16:creationId xmlns:a16="http://schemas.microsoft.com/office/drawing/2014/main" id="{F573767B-96F7-A87E-F315-4400D4EBE05E}"/>
              </a:ext>
            </a:extLst>
          </p:cNvPr>
          <p:cNvSpPr>
            <a:spLocks noGrp="1"/>
          </p:cNvSpPr>
          <p:nvPr>
            <p:ph type="title" hasCustomPrompt="1"/>
          </p:nvPr>
        </p:nvSpPr>
        <p:spPr>
          <a:xfrm>
            <a:off x="1336011" y="2231737"/>
            <a:ext cx="3460482" cy="1290807"/>
          </a:xfrm>
          <a:prstGeom prst="rect">
            <a:avLst/>
          </a:prstGeom>
        </p:spPr>
        <p:txBody>
          <a:bodyPr anchor="t" anchorCtr="0"/>
          <a:lstStyle>
            <a:lvl1pPr algn="r" rtl="1">
              <a:defRPr sz="5000"/>
            </a:lvl1pPr>
          </a:lstStyle>
          <a:p>
            <a:r>
              <a:rPr lang="he-IL" dirty="0"/>
              <a:t>כותרת</a:t>
            </a:r>
            <a:br>
              <a:rPr lang="he-IL" dirty="0"/>
            </a:br>
            <a:r>
              <a:rPr lang="he-IL" dirty="0"/>
              <a:t>כותרת</a:t>
            </a:r>
          </a:p>
        </p:txBody>
      </p:sp>
      <p:sp>
        <p:nvSpPr>
          <p:cNvPr id="8" name="Rectangle 7">
            <a:extLst>
              <a:ext uri="{FF2B5EF4-FFF2-40B4-BE49-F238E27FC236}">
                <a16:creationId xmlns:a16="http://schemas.microsoft.com/office/drawing/2014/main" id="{E8955B90-D995-9536-BC4A-69E957191331}"/>
              </a:ext>
            </a:extLst>
          </p:cNvPr>
          <p:cNvSpPr/>
          <p:nvPr userDrawn="1"/>
        </p:nvSpPr>
        <p:spPr>
          <a:xfrm>
            <a:off x="4019915" y="3726412"/>
            <a:ext cx="720000" cy="72000"/>
          </a:xfrm>
          <a:prstGeom prst="rect">
            <a:avLst/>
          </a:prstGeom>
          <a:solidFill>
            <a:srgbClr val="A6EBB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1" fromWordArt="0" anchor="ctr" anchorCtr="0" forceAA="0" compatLnSpc="1">
            <a:prstTxWarp prst="textNoShape">
              <a:avLst/>
            </a:prstTxWarp>
            <a:noAutofit/>
          </a:bodyPr>
          <a:lstStyle/>
          <a:p>
            <a:endParaRPr lang="he-IL" dirty="0">
              <a:solidFill>
                <a:srgbClr val="A8D3AF"/>
              </a:solidFill>
            </a:endParaRPr>
          </a:p>
        </p:txBody>
      </p:sp>
    </p:spTree>
    <p:extLst>
      <p:ext uri="{BB962C8B-B14F-4D97-AF65-F5344CB8AC3E}">
        <p14:creationId xmlns:p14="http://schemas.microsoft.com/office/powerpoint/2010/main" val="19690500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כותרת ותוכן">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1BE33419-EFFD-4255-903D-D4DFA8098E46}"/>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48D7FA04-836B-4F2E-AC3D-0D3044F48923}"/>
              </a:ext>
            </a:extLst>
          </p:cNvPr>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C383E1BA-6D5B-42E3-83DE-50FD279BC7A9}"/>
              </a:ext>
            </a:extLst>
          </p:cNvPr>
          <p:cNvSpPr>
            <a:spLocks noGrp="1"/>
          </p:cNvSpPr>
          <p:nvPr>
            <p:ph type="dt" sz="half" idx="10"/>
          </p:nvPr>
        </p:nvSpPr>
        <p:spPr>
          <a:xfrm>
            <a:off x="8610600" y="6356350"/>
            <a:ext cx="2743200" cy="365125"/>
          </a:xfrm>
          <a:prstGeom prst="rect">
            <a:avLst/>
          </a:prstGeom>
        </p:spPr>
        <p:txBody>
          <a:bodyPr/>
          <a:lstStyle/>
          <a:p>
            <a:fld id="{65294BA8-E98E-4AE3-80EE-ACE51673D6B8}" type="datetime8">
              <a:rPr lang="he-IL" smtClean="0"/>
              <a:t>26 יוני 25</a:t>
            </a:fld>
            <a:endParaRPr lang="he-IL" dirty="0"/>
          </a:p>
        </p:txBody>
      </p:sp>
      <p:sp>
        <p:nvSpPr>
          <p:cNvPr id="5" name="מציין מיקום של כותרת תחתונה 4">
            <a:extLst>
              <a:ext uri="{FF2B5EF4-FFF2-40B4-BE49-F238E27FC236}">
                <a16:creationId xmlns:a16="http://schemas.microsoft.com/office/drawing/2014/main" id="{30EB5F71-9B2A-4386-BD44-F90471EE2F10}"/>
              </a:ext>
            </a:extLst>
          </p:cNvPr>
          <p:cNvSpPr>
            <a:spLocks noGrp="1"/>
          </p:cNvSpPr>
          <p:nvPr>
            <p:ph type="ftr" sz="quarter" idx="11"/>
          </p:nvPr>
        </p:nvSpPr>
        <p:spPr/>
        <p:txBody>
          <a:bodyPr/>
          <a:lstStyle/>
          <a:p>
            <a:endParaRPr lang="he-IL" dirty="0"/>
          </a:p>
        </p:txBody>
      </p:sp>
      <p:sp>
        <p:nvSpPr>
          <p:cNvPr id="6" name="מציין מיקום של מספר שקופית 5">
            <a:extLst>
              <a:ext uri="{FF2B5EF4-FFF2-40B4-BE49-F238E27FC236}">
                <a16:creationId xmlns:a16="http://schemas.microsoft.com/office/drawing/2014/main" id="{8CFA921B-153D-4B75-BC67-99AEF5CBD9CF}"/>
              </a:ext>
            </a:extLst>
          </p:cNvPr>
          <p:cNvSpPr>
            <a:spLocks noGrp="1"/>
          </p:cNvSpPr>
          <p:nvPr>
            <p:ph type="sldNum" sz="quarter" idx="12"/>
          </p:nvPr>
        </p:nvSpPr>
        <p:spPr/>
        <p:txBody>
          <a:bodyPr wrap="none"/>
          <a:lstStyle/>
          <a:p>
            <a:fld id="{CC1D3EAB-D0DE-4C58-A773-69E4592FBA63}" type="slidenum">
              <a:rPr lang="he-IL" smtClean="0"/>
              <a:t>‹#›</a:t>
            </a:fld>
            <a:endParaRPr lang="he-IL" dirty="0"/>
          </a:p>
        </p:txBody>
      </p:sp>
    </p:spTree>
    <p:extLst>
      <p:ext uri="{BB962C8B-B14F-4D97-AF65-F5344CB8AC3E}">
        <p14:creationId xmlns:p14="http://schemas.microsoft.com/office/powerpoint/2010/main" val="8431568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_title &amp; picture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1B289CF-8AAE-FD0B-E62E-9F18ECA4BCBA}"/>
              </a:ext>
            </a:extLst>
          </p:cNvPr>
          <p:cNvSpPr>
            <a:spLocks noGrp="1"/>
          </p:cNvSpPr>
          <p:nvPr>
            <p:ph type="sldNum" sz="quarter" idx="10"/>
          </p:nvPr>
        </p:nvSpPr>
        <p:spPr/>
        <p:txBody>
          <a:bodyPr/>
          <a:lstStyle/>
          <a:p>
            <a:fld id="{509F735D-2D06-4C54-B3A7-5E1FA0208B39}" type="slidenum">
              <a:rPr lang="he-IL" smtClean="0"/>
              <a:t>‹#›</a:t>
            </a:fld>
            <a:endParaRPr lang="he-IL"/>
          </a:p>
        </p:txBody>
      </p:sp>
      <p:sp>
        <p:nvSpPr>
          <p:cNvPr id="6" name="Text Placeholder 2">
            <a:extLst>
              <a:ext uri="{FF2B5EF4-FFF2-40B4-BE49-F238E27FC236}">
                <a16:creationId xmlns:a16="http://schemas.microsoft.com/office/drawing/2014/main" id="{FE9D7329-EAD8-9CF2-C54D-7914076377C1}"/>
              </a:ext>
            </a:extLst>
          </p:cNvPr>
          <p:cNvSpPr>
            <a:spLocks noGrp="1"/>
          </p:cNvSpPr>
          <p:nvPr>
            <p:ph type="body" idx="1" hasCustomPrompt="1"/>
          </p:nvPr>
        </p:nvSpPr>
        <p:spPr>
          <a:xfrm>
            <a:off x="1336011" y="2869136"/>
            <a:ext cx="6515783" cy="3175760"/>
          </a:xfrm>
          <a:prstGeom prst="rect">
            <a:avLst/>
          </a:prstGeom>
        </p:spPr>
        <p:txBody>
          <a:bodyPr/>
          <a:lstStyle>
            <a:lvl1pPr marL="0" indent="0" algn="r" rtl="1">
              <a:buNone/>
              <a:defRPr sz="1800">
                <a:solidFill>
                  <a:schemeClr val="tx2">
                    <a:lumMod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dirty="0"/>
              <a:t>טקסט רץ</a:t>
            </a:r>
            <a:endParaRPr lang="en-US" dirty="0"/>
          </a:p>
        </p:txBody>
      </p:sp>
      <p:sp>
        <p:nvSpPr>
          <p:cNvPr id="7" name="Picture Placeholder 2">
            <a:extLst>
              <a:ext uri="{FF2B5EF4-FFF2-40B4-BE49-F238E27FC236}">
                <a16:creationId xmlns:a16="http://schemas.microsoft.com/office/drawing/2014/main" id="{3FBD9F87-36BB-2DCB-F287-2F68C0BADC6F}"/>
              </a:ext>
            </a:extLst>
          </p:cNvPr>
          <p:cNvSpPr>
            <a:spLocks noGrp="1"/>
          </p:cNvSpPr>
          <p:nvPr>
            <p:ph type="pic" idx="13" hasCustomPrompt="1"/>
          </p:nvPr>
        </p:nvSpPr>
        <p:spPr>
          <a:xfrm>
            <a:off x="8092714" y="2869136"/>
            <a:ext cx="3646649" cy="3175760"/>
          </a:xfrm>
          <a:prstGeom prst="rect">
            <a:avLst/>
          </a:prstGeom>
        </p:spPr>
        <p:txBody>
          <a:bodyPr/>
          <a:lstStyle>
            <a:lvl1pPr marL="0" indent="0">
              <a:buNone/>
              <a:defRPr lang="he-IL" sz="1800" kern="1200" dirty="0">
                <a:solidFill>
                  <a:schemeClr val="tx2">
                    <a:lumMod val="2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lvl="0" indent="0" algn="r" defTabSz="914400" rtl="1" eaLnBrk="1" latinLnBrk="0" hangingPunct="1">
              <a:lnSpc>
                <a:spcPct val="90000"/>
              </a:lnSpc>
              <a:spcBef>
                <a:spcPts val="1000"/>
              </a:spcBef>
              <a:buFont typeface="Arial" panose="020B0604020202020204" pitchFamily="34" charset="0"/>
              <a:buNone/>
            </a:pPr>
            <a:r>
              <a:rPr lang="he-IL" dirty="0"/>
              <a:t>להוספת תמונה יש ללחוץ על האייקון</a:t>
            </a:r>
          </a:p>
        </p:txBody>
      </p:sp>
      <p:sp>
        <p:nvSpPr>
          <p:cNvPr id="4" name="Title 1">
            <a:extLst>
              <a:ext uri="{FF2B5EF4-FFF2-40B4-BE49-F238E27FC236}">
                <a16:creationId xmlns:a16="http://schemas.microsoft.com/office/drawing/2014/main" id="{F573767B-96F7-A87E-F315-4400D4EBE05E}"/>
              </a:ext>
            </a:extLst>
          </p:cNvPr>
          <p:cNvSpPr>
            <a:spLocks noGrp="1"/>
          </p:cNvSpPr>
          <p:nvPr>
            <p:ph type="title" hasCustomPrompt="1"/>
          </p:nvPr>
        </p:nvSpPr>
        <p:spPr>
          <a:xfrm>
            <a:off x="1336011" y="1359309"/>
            <a:ext cx="10403352" cy="1290807"/>
          </a:xfrm>
          <a:prstGeom prst="rect">
            <a:avLst/>
          </a:prstGeom>
        </p:spPr>
        <p:txBody>
          <a:bodyPr anchor="t" anchorCtr="0"/>
          <a:lstStyle>
            <a:lvl1pPr algn="r" rtl="1">
              <a:defRPr sz="5000"/>
            </a:lvl1pPr>
          </a:lstStyle>
          <a:p>
            <a:r>
              <a:rPr lang="he-IL" dirty="0"/>
              <a:t>כותרת</a:t>
            </a:r>
            <a:br>
              <a:rPr lang="he-IL" dirty="0"/>
            </a:br>
            <a:r>
              <a:rPr lang="he-IL" dirty="0"/>
              <a:t>כותרת</a:t>
            </a:r>
          </a:p>
        </p:txBody>
      </p:sp>
      <p:sp>
        <p:nvSpPr>
          <p:cNvPr id="2" name="Rectangle 1">
            <a:extLst>
              <a:ext uri="{FF2B5EF4-FFF2-40B4-BE49-F238E27FC236}">
                <a16:creationId xmlns:a16="http://schemas.microsoft.com/office/drawing/2014/main" id="{091413B1-0E9A-E180-2673-DA52C6703F82}"/>
              </a:ext>
            </a:extLst>
          </p:cNvPr>
          <p:cNvSpPr/>
          <p:nvPr userDrawn="1"/>
        </p:nvSpPr>
        <p:spPr>
          <a:xfrm>
            <a:off x="10893452" y="2687226"/>
            <a:ext cx="720000" cy="72000"/>
          </a:xfrm>
          <a:prstGeom prst="rect">
            <a:avLst/>
          </a:prstGeom>
          <a:solidFill>
            <a:srgbClr val="A6EBB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1" fromWordArt="0" anchor="ctr" anchorCtr="0" forceAA="0" compatLnSpc="1">
            <a:prstTxWarp prst="textNoShape">
              <a:avLst/>
            </a:prstTxWarp>
            <a:noAutofit/>
          </a:bodyPr>
          <a:lstStyle/>
          <a:p>
            <a:endParaRPr lang="he-IL" dirty="0">
              <a:solidFill>
                <a:srgbClr val="A8D3AF"/>
              </a:solidFill>
            </a:endParaRPr>
          </a:p>
        </p:txBody>
      </p:sp>
    </p:spTree>
    <p:extLst>
      <p:ext uri="{BB962C8B-B14F-4D97-AF65-F5344CB8AC3E}">
        <p14:creationId xmlns:p14="http://schemas.microsoft.com/office/powerpoint/2010/main" val="874683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he-IL"/>
              <a:t>לחץ כדי לערוך סגנון כותרת של תבנית בסיס</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6/26/2025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09F735D-2D06-4C54-B3A7-5E1FA0208B39}" type="slidenum">
              <a:rPr lang="he-IL" smtClean="0"/>
              <a:pPr/>
              <a:t>‹#›</a:t>
            </a:fld>
            <a:endParaRPr lang="he-IL" dirty="0"/>
          </a:p>
        </p:txBody>
      </p:sp>
    </p:spTree>
    <p:extLst>
      <p:ext uri="{BB962C8B-B14F-4D97-AF65-F5344CB8AC3E}">
        <p14:creationId xmlns:p14="http://schemas.microsoft.com/office/powerpoint/2010/main" val="288537412"/>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65294BA8-E98E-4AE3-80EE-ACE51673D6B8}" type="datetime8">
              <a:rPr lang="he-IL" smtClean="0"/>
              <a:t>26 יוני 25</a:t>
            </a:fld>
            <a:endParaRPr lang="he-IL" dirty="0"/>
          </a:p>
        </p:txBody>
      </p:sp>
      <p:sp>
        <p:nvSpPr>
          <p:cNvPr id="5" name="Footer Placeholder 4"/>
          <p:cNvSpPr>
            <a:spLocks noGrp="1"/>
          </p:cNvSpPr>
          <p:nvPr>
            <p:ph type="ftr" sz="quarter" idx="11"/>
          </p:nvPr>
        </p:nvSpPr>
        <p:spPr/>
        <p:txBody>
          <a:bodyPr/>
          <a:lstStyle/>
          <a:p>
            <a:endParaRPr lang="he-IL" dirty="0"/>
          </a:p>
        </p:txBody>
      </p:sp>
      <p:sp>
        <p:nvSpPr>
          <p:cNvPr id="6" name="Slide Number Placeholder 5"/>
          <p:cNvSpPr>
            <a:spLocks noGrp="1"/>
          </p:cNvSpPr>
          <p:nvPr>
            <p:ph type="sldNum" sz="quarter" idx="12"/>
          </p:nvPr>
        </p:nvSpPr>
        <p:spPr/>
        <p:txBody>
          <a:bodyPr/>
          <a:lstStyle/>
          <a:p>
            <a:fld id="{CC1D3EAB-D0DE-4C58-A773-69E4592FBA63}" type="slidenum">
              <a:rPr lang="he-IL" smtClean="0"/>
              <a:t>‹#›</a:t>
            </a:fld>
            <a:endParaRPr lang="he-IL" dirty="0"/>
          </a:p>
        </p:txBody>
      </p:sp>
    </p:spTree>
    <p:extLst>
      <p:ext uri="{BB962C8B-B14F-4D97-AF65-F5344CB8AC3E}">
        <p14:creationId xmlns:p14="http://schemas.microsoft.com/office/powerpoint/2010/main" val="34893372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לחץ כדי לערוך סגנונות טקסט של תבנית בסיס</a:t>
            </a:r>
          </a:p>
        </p:txBody>
      </p:sp>
      <p:sp>
        <p:nvSpPr>
          <p:cNvPr id="4" name="Date Placeholder 3"/>
          <p:cNvSpPr>
            <a:spLocks noGrp="1"/>
          </p:cNvSpPr>
          <p:nvPr>
            <p:ph type="dt" sz="half" idx="10"/>
          </p:nvPr>
        </p:nvSpPr>
        <p:spPr/>
        <p:txBody>
          <a:bodyPr/>
          <a:lstStyle/>
          <a:p>
            <a:fld id="{C764DE79-268F-4C1A-8933-263129D2AF90}" type="datetimeFigureOut">
              <a:rPr lang="en-US" smtClean="0"/>
              <a:t>6/26/2025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09F735D-2D06-4C54-B3A7-5E1FA0208B39}" type="slidenum">
              <a:rPr lang="he-IL" smtClean="0"/>
              <a:pPr/>
              <a:t>‹#›</a:t>
            </a:fld>
            <a:endParaRPr lang="he-IL" dirty="0"/>
          </a:p>
        </p:txBody>
      </p:sp>
    </p:spTree>
    <p:extLst>
      <p:ext uri="{BB962C8B-B14F-4D97-AF65-F5344CB8AC3E}">
        <p14:creationId xmlns:p14="http://schemas.microsoft.com/office/powerpoint/2010/main" val="2730360143"/>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t>6/26/2025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09F735D-2D06-4C54-B3A7-5E1FA0208B39}" type="slidenum">
              <a:rPr lang="he-IL" smtClean="0"/>
              <a:pPr/>
              <a:t>‹#›</a:t>
            </a:fld>
            <a:endParaRPr lang="he-IL" dirty="0"/>
          </a:p>
        </p:txBody>
      </p:sp>
    </p:spTree>
    <p:extLst>
      <p:ext uri="{BB962C8B-B14F-4D97-AF65-F5344CB8AC3E}">
        <p14:creationId xmlns:p14="http://schemas.microsoft.com/office/powerpoint/2010/main" val="1654336376"/>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Content Placeholder 3"/>
          <p:cNvSpPr>
            <a:spLocks noGrp="1"/>
          </p:cNvSpPr>
          <p:nvPr>
            <p:ph sz="half" idx="2"/>
          </p:nvPr>
        </p:nvSpPr>
        <p:spPr>
          <a:xfrm>
            <a:off x="839788" y="2505075"/>
            <a:ext cx="5157787"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Content Placeholder 5"/>
          <p:cNvSpPr>
            <a:spLocks noGrp="1"/>
          </p:cNvSpPr>
          <p:nvPr>
            <p:ph sz="quarter" idx="4"/>
          </p:nvPr>
        </p:nvSpPr>
        <p:spPr>
          <a:xfrm>
            <a:off x="6172200" y="2505075"/>
            <a:ext cx="5183188"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t>6/26/2025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09F735D-2D06-4C54-B3A7-5E1FA0208B39}" type="slidenum">
              <a:rPr lang="he-IL" smtClean="0"/>
              <a:pPr/>
              <a:t>‹#›</a:t>
            </a:fld>
            <a:endParaRPr lang="he-IL" dirty="0"/>
          </a:p>
        </p:txBody>
      </p:sp>
    </p:spTree>
    <p:extLst>
      <p:ext uri="{BB962C8B-B14F-4D97-AF65-F5344CB8AC3E}">
        <p14:creationId xmlns:p14="http://schemas.microsoft.com/office/powerpoint/2010/main" val="209188493"/>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1B289CF-8AAE-FD0B-E62E-9F18ECA4BCBA}"/>
              </a:ext>
            </a:extLst>
          </p:cNvPr>
          <p:cNvSpPr>
            <a:spLocks noGrp="1"/>
          </p:cNvSpPr>
          <p:nvPr>
            <p:ph type="sldNum" sz="quarter" idx="10"/>
          </p:nvPr>
        </p:nvSpPr>
        <p:spPr/>
        <p:txBody>
          <a:bodyPr/>
          <a:lstStyle/>
          <a:p>
            <a:fld id="{509F735D-2D06-4C54-B3A7-5E1FA0208B39}" type="slidenum">
              <a:rPr lang="he-IL" smtClean="0"/>
              <a:t>‹#›</a:t>
            </a:fld>
            <a:endParaRPr lang="he-IL" dirty="0"/>
          </a:p>
        </p:txBody>
      </p:sp>
    </p:spTree>
    <p:extLst>
      <p:ext uri="{BB962C8B-B14F-4D97-AF65-F5344CB8AC3E}">
        <p14:creationId xmlns:p14="http://schemas.microsoft.com/office/powerpoint/2010/main" val="4185555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t>6/26/2025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09F735D-2D06-4C54-B3A7-5E1FA0208B39}" type="slidenum">
              <a:rPr lang="he-IL" smtClean="0"/>
              <a:pPr/>
              <a:t>‹#›</a:t>
            </a:fld>
            <a:endParaRPr lang="he-IL" dirty="0"/>
          </a:p>
        </p:txBody>
      </p:sp>
    </p:spTree>
    <p:extLst>
      <p:ext uri="{BB962C8B-B14F-4D97-AF65-F5344CB8AC3E}">
        <p14:creationId xmlns:p14="http://schemas.microsoft.com/office/powerpoint/2010/main" val="1142023420"/>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6/26/2025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09F735D-2D06-4C54-B3A7-5E1FA0208B39}" type="slidenum">
              <a:rPr lang="he-IL" smtClean="0"/>
              <a:pPr/>
              <a:t>‹#›</a:t>
            </a:fld>
            <a:endParaRPr lang="he-IL" dirty="0"/>
          </a:p>
        </p:txBody>
      </p:sp>
    </p:spTree>
    <p:extLst>
      <p:ext uri="{BB962C8B-B14F-4D97-AF65-F5344CB8AC3E}">
        <p14:creationId xmlns:p14="http://schemas.microsoft.com/office/powerpoint/2010/main" val="2938357936"/>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C764DE79-268F-4C1A-8933-263129D2AF90}" type="datetimeFigureOut">
              <a:rPr lang="en-US" smtClean="0"/>
              <a:t>6/26/2025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09F735D-2D06-4C54-B3A7-5E1FA0208B39}" type="slidenum">
              <a:rPr lang="he-IL" smtClean="0"/>
              <a:pPr/>
              <a:t>‹#›</a:t>
            </a:fld>
            <a:endParaRPr lang="he-IL" dirty="0"/>
          </a:p>
        </p:txBody>
      </p:sp>
    </p:spTree>
    <p:extLst>
      <p:ext uri="{BB962C8B-B14F-4D97-AF65-F5344CB8AC3E}">
        <p14:creationId xmlns:p14="http://schemas.microsoft.com/office/powerpoint/2010/main" val="3892078495"/>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a:t>לחץ על הסמל כדי להוסיף תמונה</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C764DE79-268F-4C1A-8933-263129D2AF90}" type="datetimeFigureOut">
              <a:rPr lang="en-US" smtClean="0"/>
              <a:t>6/26/2025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09F735D-2D06-4C54-B3A7-5E1FA0208B39}" type="slidenum">
              <a:rPr lang="he-IL" smtClean="0"/>
              <a:pPr/>
              <a:t>‹#›</a:t>
            </a:fld>
            <a:endParaRPr lang="he-IL" dirty="0"/>
          </a:p>
        </p:txBody>
      </p:sp>
    </p:spTree>
    <p:extLst>
      <p:ext uri="{BB962C8B-B14F-4D97-AF65-F5344CB8AC3E}">
        <p14:creationId xmlns:p14="http://schemas.microsoft.com/office/powerpoint/2010/main" val="2337732231"/>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6/26/2025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09F735D-2D06-4C54-B3A7-5E1FA0208B39}" type="slidenum">
              <a:rPr lang="he-IL" smtClean="0"/>
              <a:pPr/>
              <a:t>‹#›</a:t>
            </a:fld>
            <a:endParaRPr lang="he-IL" dirty="0"/>
          </a:p>
        </p:txBody>
      </p:sp>
    </p:spTree>
    <p:extLst>
      <p:ext uri="{BB962C8B-B14F-4D97-AF65-F5344CB8AC3E}">
        <p14:creationId xmlns:p14="http://schemas.microsoft.com/office/powerpoint/2010/main" val="559099872"/>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6/26/2025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09F735D-2D06-4C54-B3A7-5E1FA0208B39}" type="slidenum">
              <a:rPr lang="he-IL" smtClean="0"/>
              <a:pPr/>
              <a:t>‹#›</a:t>
            </a:fld>
            <a:endParaRPr lang="he-IL" dirty="0"/>
          </a:p>
        </p:txBody>
      </p:sp>
    </p:spTree>
    <p:extLst>
      <p:ext uri="{BB962C8B-B14F-4D97-AF65-F5344CB8AC3E}">
        <p14:creationId xmlns:p14="http://schemas.microsoft.com/office/powerpoint/2010/main" val="1880934108"/>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itle &amp; picture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1B289CF-8AAE-FD0B-E62E-9F18ECA4BCBA}"/>
              </a:ext>
            </a:extLst>
          </p:cNvPr>
          <p:cNvSpPr>
            <a:spLocks noGrp="1"/>
          </p:cNvSpPr>
          <p:nvPr>
            <p:ph type="sldNum" sz="quarter" idx="10"/>
          </p:nvPr>
        </p:nvSpPr>
        <p:spPr/>
        <p:txBody>
          <a:bodyPr/>
          <a:lstStyle/>
          <a:p>
            <a:fld id="{509F735D-2D06-4C54-B3A7-5E1FA0208B39}" type="slidenum">
              <a:rPr lang="he-IL" smtClean="0"/>
              <a:t>‹#›</a:t>
            </a:fld>
            <a:endParaRPr lang="he-IL"/>
          </a:p>
        </p:txBody>
      </p:sp>
      <p:sp>
        <p:nvSpPr>
          <p:cNvPr id="6" name="Text Placeholder 2">
            <a:extLst>
              <a:ext uri="{FF2B5EF4-FFF2-40B4-BE49-F238E27FC236}">
                <a16:creationId xmlns:a16="http://schemas.microsoft.com/office/drawing/2014/main" id="{FE9D7329-EAD8-9CF2-C54D-7914076377C1}"/>
              </a:ext>
            </a:extLst>
          </p:cNvPr>
          <p:cNvSpPr>
            <a:spLocks noGrp="1"/>
          </p:cNvSpPr>
          <p:nvPr>
            <p:ph type="body" idx="1" hasCustomPrompt="1"/>
          </p:nvPr>
        </p:nvSpPr>
        <p:spPr>
          <a:xfrm>
            <a:off x="1336011" y="2869136"/>
            <a:ext cx="6515783" cy="3175760"/>
          </a:xfrm>
          <a:prstGeom prst="rect">
            <a:avLst/>
          </a:prstGeom>
        </p:spPr>
        <p:txBody>
          <a:bodyPr/>
          <a:lstStyle>
            <a:lvl1pPr marL="0" indent="0" algn="r" rtl="1">
              <a:buNone/>
              <a:defRPr sz="1800">
                <a:solidFill>
                  <a:schemeClr val="tx2">
                    <a:lumMod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dirty="0"/>
              <a:t>טקסט רץ</a:t>
            </a:r>
            <a:endParaRPr lang="en-US" dirty="0"/>
          </a:p>
        </p:txBody>
      </p:sp>
      <p:sp>
        <p:nvSpPr>
          <p:cNvPr id="7" name="Picture Placeholder 2">
            <a:extLst>
              <a:ext uri="{FF2B5EF4-FFF2-40B4-BE49-F238E27FC236}">
                <a16:creationId xmlns:a16="http://schemas.microsoft.com/office/drawing/2014/main" id="{3FBD9F87-36BB-2DCB-F287-2F68C0BADC6F}"/>
              </a:ext>
            </a:extLst>
          </p:cNvPr>
          <p:cNvSpPr>
            <a:spLocks noGrp="1"/>
          </p:cNvSpPr>
          <p:nvPr>
            <p:ph type="pic" idx="13" hasCustomPrompt="1"/>
          </p:nvPr>
        </p:nvSpPr>
        <p:spPr>
          <a:xfrm>
            <a:off x="8092714" y="2869136"/>
            <a:ext cx="3646649" cy="3175760"/>
          </a:xfrm>
          <a:prstGeom prst="rect">
            <a:avLst/>
          </a:prstGeom>
        </p:spPr>
        <p:txBody>
          <a:bodyPr/>
          <a:lstStyle>
            <a:lvl1pPr marL="0" indent="0">
              <a:buNone/>
              <a:defRPr lang="he-IL" sz="1800" kern="1200" dirty="0">
                <a:solidFill>
                  <a:schemeClr val="tx2">
                    <a:lumMod val="2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lvl="0" indent="0" algn="r" defTabSz="914400" rtl="1" eaLnBrk="1" latinLnBrk="0" hangingPunct="1">
              <a:lnSpc>
                <a:spcPct val="90000"/>
              </a:lnSpc>
              <a:spcBef>
                <a:spcPts val="1000"/>
              </a:spcBef>
              <a:buFont typeface="Arial" panose="020B0604020202020204" pitchFamily="34" charset="0"/>
              <a:buNone/>
            </a:pPr>
            <a:r>
              <a:rPr lang="he-IL" dirty="0"/>
              <a:t>להוספת תמונה יש ללחוץ על האייקון</a:t>
            </a:r>
          </a:p>
        </p:txBody>
      </p:sp>
      <p:sp>
        <p:nvSpPr>
          <p:cNvPr id="4" name="Title 1">
            <a:extLst>
              <a:ext uri="{FF2B5EF4-FFF2-40B4-BE49-F238E27FC236}">
                <a16:creationId xmlns:a16="http://schemas.microsoft.com/office/drawing/2014/main" id="{F573767B-96F7-A87E-F315-4400D4EBE05E}"/>
              </a:ext>
            </a:extLst>
          </p:cNvPr>
          <p:cNvSpPr>
            <a:spLocks noGrp="1"/>
          </p:cNvSpPr>
          <p:nvPr>
            <p:ph type="title" hasCustomPrompt="1"/>
          </p:nvPr>
        </p:nvSpPr>
        <p:spPr>
          <a:xfrm>
            <a:off x="1336011" y="1359309"/>
            <a:ext cx="10403352" cy="1290807"/>
          </a:xfrm>
          <a:prstGeom prst="rect">
            <a:avLst/>
          </a:prstGeom>
        </p:spPr>
        <p:txBody>
          <a:bodyPr anchor="t" anchorCtr="0"/>
          <a:lstStyle>
            <a:lvl1pPr algn="r" rtl="1">
              <a:defRPr sz="5000"/>
            </a:lvl1pPr>
          </a:lstStyle>
          <a:p>
            <a:r>
              <a:rPr lang="he-IL" dirty="0"/>
              <a:t>כותרת</a:t>
            </a:r>
            <a:br>
              <a:rPr lang="he-IL" dirty="0"/>
            </a:br>
            <a:r>
              <a:rPr lang="he-IL" dirty="0"/>
              <a:t>כותרת</a:t>
            </a:r>
          </a:p>
        </p:txBody>
      </p:sp>
      <p:sp>
        <p:nvSpPr>
          <p:cNvPr id="2" name="Rectangle 1">
            <a:extLst>
              <a:ext uri="{FF2B5EF4-FFF2-40B4-BE49-F238E27FC236}">
                <a16:creationId xmlns:a16="http://schemas.microsoft.com/office/drawing/2014/main" id="{091413B1-0E9A-E180-2673-DA52C6703F82}"/>
              </a:ext>
            </a:extLst>
          </p:cNvPr>
          <p:cNvSpPr/>
          <p:nvPr userDrawn="1"/>
        </p:nvSpPr>
        <p:spPr>
          <a:xfrm>
            <a:off x="10893452" y="2687226"/>
            <a:ext cx="720000" cy="72000"/>
          </a:xfrm>
          <a:prstGeom prst="rect">
            <a:avLst/>
          </a:prstGeom>
          <a:solidFill>
            <a:srgbClr val="A6EBB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1" fromWordArt="0" anchor="ctr" anchorCtr="0" forceAA="0" compatLnSpc="1">
            <a:prstTxWarp prst="textNoShape">
              <a:avLst/>
            </a:prstTxWarp>
            <a:noAutofit/>
          </a:bodyPr>
          <a:lstStyle/>
          <a:p>
            <a:endParaRPr lang="he-IL" dirty="0">
              <a:solidFill>
                <a:srgbClr val="A8D3AF"/>
              </a:solidFill>
            </a:endParaRPr>
          </a:p>
        </p:txBody>
      </p:sp>
    </p:spTree>
    <p:extLst>
      <p:ext uri="{BB962C8B-B14F-4D97-AF65-F5344CB8AC3E}">
        <p14:creationId xmlns:p14="http://schemas.microsoft.com/office/powerpoint/2010/main" val="5375567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Heading 1 line + paragraph">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1B289CF-8AAE-FD0B-E62E-9F18ECA4BCBA}"/>
              </a:ext>
            </a:extLst>
          </p:cNvPr>
          <p:cNvSpPr>
            <a:spLocks noGrp="1"/>
          </p:cNvSpPr>
          <p:nvPr>
            <p:ph type="sldNum" sz="quarter" idx="10"/>
          </p:nvPr>
        </p:nvSpPr>
        <p:spPr/>
        <p:txBody>
          <a:bodyPr/>
          <a:lstStyle/>
          <a:p>
            <a:fld id="{509F735D-2D06-4C54-B3A7-5E1FA0208B39}" type="slidenum">
              <a:rPr lang="he-IL" smtClean="0"/>
              <a:t>‹#›</a:t>
            </a:fld>
            <a:endParaRPr lang="he-IL"/>
          </a:p>
        </p:txBody>
      </p:sp>
      <p:sp>
        <p:nvSpPr>
          <p:cNvPr id="2" name="Title 1">
            <a:extLst>
              <a:ext uri="{FF2B5EF4-FFF2-40B4-BE49-F238E27FC236}">
                <a16:creationId xmlns:a16="http://schemas.microsoft.com/office/drawing/2014/main" id="{4B0950AE-5B75-3C91-80B3-6B93C447661A}"/>
              </a:ext>
            </a:extLst>
          </p:cNvPr>
          <p:cNvSpPr>
            <a:spLocks noGrp="1"/>
          </p:cNvSpPr>
          <p:nvPr>
            <p:ph type="title" hasCustomPrompt="1"/>
          </p:nvPr>
        </p:nvSpPr>
        <p:spPr>
          <a:xfrm>
            <a:off x="1336011" y="1359309"/>
            <a:ext cx="10403352" cy="667457"/>
          </a:xfrm>
          <a:prstGeom prst="rect">
            <a:avLst/>
          </a:prstGeom>
        </p:spPr>
        <p:txBody>
          <a:bodyPr anchor="t" anchorCtr="0"/>
          <a:lstStyle>
            <a:lvl1pPr algn="r" rtl="1">
              <a:defRPr sz="5000"/>
            </a:lvl1pPr>
          </a:lstStyle>
          <a:p>
            <a:r>
              <a:rPr lang="he-IL" dirty="0"/>
              <a:t>כותרת</a:t>
            </a:r>
          </a:p>
        </p:txBody>
      </p:sp>
      <p:sp>
        <p:nvSpPr>
          <p:cNvPr id="4" name="Text Placeholder 2">
            <a:extLst>
              <a:ext uri="{FF2B5EF4-FFF2-40B4-BE49-F238E27FC236}">
                <a16:creationId xmlns:a16="http://schemas.microsoft.com/office/drawing/2014/main" id="{F3BFB4A2-FD2E-2C4E-2BE9-7D135FBC29CA}"/>
              </a:ext>
            </a:extLst>
          </p:cNvPr>
          <p:cNvSpPr>
            <a:spLocks noGrp="1"/>
          </p:cNvSpPr>
          <p:nvPr>
            <p:ph type="body" idx="1" hasCustomPrompt="1"/>
          </p:nvPr>
        </p:nvSpPr>
        <p:spPr>
          <a:xfrm>
            <a:off x="3799962" y="2548828"/>
            <a:ext cx="7939399" cy="3660331"/>
          </a:xfrm>
          <a:prstGeom prst="rect">
            <a:avLst/>
          </a:prstGeom>
        </p:spPr>
        <p:txBody>
          <a:bodyPr/>
          <a:lstStyle>
            <a:lvl1pPr marL="0" indent="0" algn="r" rtl="1">
              <a:buNone/>
              <a:defRPr sz="1800">
                <a:solidFill>
                  <a:schemeClr val="tx2">
                    <a:lumMod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dirty="0"/>
              <a:t>לחצו כאן כדי להקליד</a:t>
            </a:r>
            <a:br>
              <a:rPr lang="en-US" dirty="0"/>
            </a:br>
            <a:r>
              <a:rPr lang="he-IL" dirty="0"/>
              <a:t>גודל: </a:t>
            </a:r>
            <a:r>
              <a:rPr lang="en-US" dirty="0"/>
              <a:t>pt </a:t>
            </a:r>
            <a:r>
              <a:rPr lang="he-IL" dirty="0"/>
              <a:t>18</a:t>
            </a:r>
            <a:br>
              <a:rPr lang="en-US" dirty="0"/>
            </a:br>
            <a:r>
              <a:rPr lang="he-IL" dirty="0"/>
              <a:t>פונט: </a:t>
            </a:r>
            <a:r>
              <a:rPr lang="en-US" dirty="0"/>
              <a:t>Calibri Light (Body)</a:t>
            </a:r>
            <a:br>
              <a:rPr lang="en-US" dirty="0"/>
            </a:br>
            <a:r>
              <a:rPr lang="he-IL" dirty="0"/>
              <a:t>צבע: </a:t>
            </a:r>
            <a:r>
              <a:rPr lang="en-US" dirty="0"/>
              <a:t>#363636</a:t>
            </a:r>
            <a:endParaRPr lang="he-IL" dirty="0"/>
          </a:p>
        </p:txBody>
      </p:sp>
      <p:sp>
        <p:nvSpPr>
          <p:cNvPr id="5" name="Rectangle 4">
            <a:extLst>
              <a:ext uri="{FF2B5EF4-FFF2-40B4-BE49-F238E27FC236}">
                <a16:creationId xmlns:a16="http://schemas.microsoft.com/office/drawing/2014/main" id="{9BE527E6-2533-EF52-7E97-DC8C13E2CEFA}"/>
              </a:ext>
            </a:extLst>
          </p:cNvPr>
          <p:cNvSpPr/>
          <p:nvPr userDrawn="1"/>
        </p:nvSpPr>
        <p:spPr>
          <a:xfrm>
            <a:off x="10893452" y="2251797"/>
            <a:ext cx="720000" cy="72000"/>
          </a:xfrm>
          <a:prstGeom prst="rect">
            <a:avLst/>
          </a:prstGeom>
          <a:solidFill>
            <a:srgbClr val="A6EBB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1" fromWordArt="0" anchor="ctr" anchorCtr="0" forceAA="0" compatLnSpc="1">
            <a:prstTxWarp prst="textNoShape">
              <a:avLst/>
            </a:prstTxWarp>
            <a:noAutofit/>
          </a:bodyPr>
          <a:lstStyle/>
          <a:p>
            <a:endParaRPr lang="he-IL" dirty="0">
              <a:solidFill>
                <a:srgbClr val="A8D3AF"/>
              </a:solidFill>
            </a:endParaRPr>
          </a:p>
        </p:txBody>
      </p:sp>
    </p:spTree>
    <p:extLst>
      <p:ext uri="{BB962C8B-B14F-4D97-AF65-F5344CB8AC3E}">
        <p14:creationId xmlns:p14="http://schemas.microsoft.com/office/powerpoint/2010/main" val="40963439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irm Profile_1">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34EE2A3-54FC-E9AB-4948-A6A3A66AF8C4}"/>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3" name="Slide Number Placeholder 2">
            <a:extLst>
              <a:ext uri="{FF2B5EF4-FFF2-40B4-BE49-F238E27FC236}">
                <a16:creationId xmlns:a16="http://schemas.microsoft.com/office/drawing/2014/main" id="{F1B289CF-8AAE-FD0B-E62E-9F18ECA4BCBA}"/>
              </a:ext>
            </a:extLst>
          </p:cNvPr>
          <p:cNvSpPr>
            <a:spLocks noGrp="1"/>
          </p:cNvSpPr>
          <p:nvPr>
            <p:ph type="sldNum" sz="quarter" idx="10"/>
          </p:nvPr>
        </p:nvSpPr>
        <p:spPr/>
        <p:txBody>
          <a:bodyPr/>
          <a:lstStyle/>
          <a:p>
            <a:fld id="{509F735D-2D06-4C54-B3A7-5E1FA0208B39}" type="slidenum">
              <a:rPr lang="he-IL" smtClean="0"/>
              <a:t>‹#›</a:t>
            </a:fld>
            <a:endParaRPr lang="he-IL" dirty="0"/>
          </a:p>
        </p:txBody>
      </p:sp>
    </p:spTree>
    <p:extLst>
      <p:ext uri="{BB962C8B-B14F-4D97-AF65-F5344CB8AC3E}">
        <p14:creationId xmlns:p14="http://schemas.microsoft.com/office/powerpoint/2010/main" val="30730966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irm Profile_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34EE2A3-54FC-E9AB-4948-A6A3A66AF8C4}"/>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3" name="Slide Number Placeholder 2">
            <a:extLst>
              <a:ext uri="{FF2B5EF4-FFF2-40B4-BE49-F238E27FC236}">
                <a16:creationId xmlns:a16="http://schemas.microsoft.com/office/drawing/2014/main" id="{F1B289CF-8AAE-FD0B-E62E-9F18ECA4BCBA}"/>
              </a:ext>
            </a:extLst>
          </p:cNvPr>
          <p:cNvSpPr>
            <a:spLocks noGrp="1"/>
          </p:cNvSpPr>
          <p:nvPr>
            <p:ph type="sldNum" sz="quarter" idx="10"/>
          </p:nvPr>
        </p:nvSpPr>
        <p:spPr/>
        <p:txBody>
          <a:bodyPr/>
          <a:lstStyle/>
          <a:p>
            <a:fld id="{509F735D-2D06-4C54-B3A7-5E1FA0208B39}" type="slidenum">
              <a:rPr lang="he-IL" smtClean="0"/>
              <a:t>‹#›</a:t>
            </a:fld>
            <a:endParaRPr lang="he-IL" dirty="0"/>
          </a:p>
        </p:txBody>
      </p:sp>
    </p:spTree>
    <p:extLst>
      <p:ext uri="{BB962C8B-B14F-4D97-AF65-F5344CB8AC3E}">
        <p14:creationId xmlns:p14="http://schemas.microsoft.com/office/powerpoint/2010/main" val="14915102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1B289CF-8AAE-FD0B-E62E-9F18ECA4BCBA}"/>
              </a:ext>
            </a:extLst>
          </p:cNvPr>
          <p:cNvSpPr>
            <a:spLocks noGrp="1"/>
          </p:cNvSpPr>
          <p:nvPr>
            <p:ph type="sldNum" sz="quarter" idx="10"/>
          </p:nvPr>
        </p:nvSpPr>
        <p:spPr/>
        <p:txBody>
          <a:bodyPr/>
          <a:lstStyle/>
          <a:p>
            <a:fld id="{509F735D-2D06-4C54-B3A7-5E1FA0208B39}" type="slidenum">
              <a:rPr lang="he-IL" smtClean="0"/>
              <a:t>‹#›</a:t>
            </a:fld>
            <a:endParaRPr lang="he-IL"/>
          </a:p>
        </p:txBody>
      </p:sp>
      <p:sp>
        <p:nvSpPr>
          <p:cNvPr id="2" name="Title 1">
            <a:extLst>
              <a:ext uri="{FF2B5EF4-FFF2-40B4-BE49-F238E27FC236}">
                <a16:creationId xmlns:a16="http://schemas.microsoft.com/office/drawing/2014/main" id="{4B0950AE-5B75-3C91-80B3-6B93C447661A}"/>
              </a:ext>
            </a:extLst>
          </p:cNvPr>
          <p:cNvSpPr>
            <a:spLocks noGrp="1"/>
          </p:cNvSpPr>
          <p:nvPr>
            <p:ph type="title" hasCustomPrompt="1"/>
          </p:nvPr>
        </p:nvSpPr>
        <p:spPr>
          <a:xfrm>
            <a:off x="1336011" y="1359309"/>
            <a:ext cx="10403352" cy="1290807"/>
          </a:xfrm>
          <a:prstGeom prst="rect">
            <a:avLst/>
          </a:prstGeom>
        </p:spPr>
        <p:txBody>
          <a:bodyPr anchor="t" anchorCtr="0"/>
          <a:lstStyle>
            <a:lvl1pPr algn="r" rtl="1">
              <a:defRPr sz="5000"/>
            </a:lvl1pPr>
          </a:lstStyle>
          <a:p>
            <a:r>
              <a:rPr lang="he-IL" dirty="0"/>
              <a:t>כותרת</a:t>
            </a:r>
            <a:br>
              <a:rPr lang="he-IL" dirty="0"/>
            </a:br>
            <a:r>
              <a:rPr lang="he-IL" dirty="0"/>
              <a:t>כותרת</a:t>
            </a:r>
          </a:p>
        </p:txBody>
      </p:sp>
      <p:sp>
        <p:nvSpPr>
          <p:cNvPr id="4" name="Text Placeholder 2">
            <a:extLst>
              <a:ext uri="{FF2B5EF4-FFF2-40B4-BE49-F238E27FC236}">
                <a16:creationId xmlns:a16="http://schemas.microsoft.com/office/drawing/2014/main" id="{F3BFB4A2-FD2E-2C4E-2BE9-7D135FBC29CA}"/>
              </a:ext>
            </a:extLst>
          </p:cNvPr>
          <p:cNvSpPr>
            <a:spLocks noGrp="1"/>
          </p:cNvSpPr>
          <p:nvPr>
            <p:ph type="body" idx="1" hasCustomPrompt="1"/>
          </p:nvPr>
        </p:nvSpPr>
        <p:spPr>
          <a:xfrm>
            <a:off x="3799962" y="2863660"/>
            <a:ext cx="7939399" cy="3345499"/>
          </a:xfrm>
          <a:prstGeom prst="rect">
            <a:avLst/>
          </a:prstGeom>
        </p:spPr>
        <p:txBody>
          <a:bodyPr/>
          <a:lstStyle>
            <a:lvl1pPr marL="0" indent="0" algn="r" rtl="1">
              <a:buNone/>
              <a:defRPr sz="1800">
                <a:solidFill>
                  <a:schemeClr val="tx2">
                    <a:lumMod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dirty="0"/>
              <a:t>טקסט רץ</a:t>
            </a:r>
            <a:endParaRPr lang="en-US" dirty="0"/>
          </a:p>
        </p:txBody>
      </p:sp>
      <p:sp>
        <p:nvSpPr>
          <p:cNvPr id="5" name="Rectangle 4">
            <a:extLst>
              <a:ext uri="{FF2B5EF4-FFF2-40B4-BE49-F238E27FC236}">
                <a16:creationId xmlns:a16="http://schemas.microsoft.com/office/drawing/2014/main" id="{B8CC5B8D-5B7E-71FC-0A90-22FE6FBAF98E}"/>
              </a:ext>
            </a:extLst>
          </p:cNvPr>
          <p:cNvSpPr/>
          <p:nvPr userDrawn="1"/>
        </p:nvSpPr>
        <p:spPr>
          <a:xfrm>
            <a:off x="10893452" y="2687226"/>
            <a:ext cx="720000" cy="72000"/>
          </a:xfrm>
          <a:prstGeom prst="rect">
            <a:avLst/>
          </a:prstGeom>
          <a:solidFill>
            <a:srgbClr val="A6EBB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1" fromWordArt="0" anchor="ctr" anchorCtr="0" forceAA="0" compatLnSpc="1">
            <a:prstTxWarp prst="textNoShape">
              <a:avLst/>
            </a:prstTxWarp>
            <a:noAutofit/>
          </a:bodyPr>
          <a:lstStyle/>
          <a:p>
            <a:endParaRPr lang="he-IL" dirty="0">
              <a:solidFill>
                <a:srgbClr val="A8D3AF"/>
              </a:solidFill>
            </a:endParaRPr>
          </a:p>
        </p:txBody>
      </p:sp>
    </p:spTree>
    <p:extLst>
      <p:ext uri="{BB962C8B-B14F-4D97-AF65-F5344CB8AC3E}">
        <p14:creationId xmlns:p14="http://schemas.microsoft.com/office/powerpoint/2010/main" val="11645082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mp; picture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1B289CF-8AAE-FD0B-E62E-9F18ECA4BCBA}"/>
              </a:ext>
            </a:extLst>
          </p:cNvPr>
          <p:cNvSpPr>
            <a:spLocks noGrp="1"/>
          </p:cNvSpPr>
          <p:nvPr>
            <p:ph type="sldNum" sz="quarter" idx="10"/>
          </p:nvPr>
        </p:nvSpPr>
        <p:spPr/>
        <p:txBody>
          <a:bodyPr/>
          <a:lstStyle/>
          <a:p>
            <a:fld id="{509F735D-2D06-4C54-B3A7-5E1FA0208B39}" type="slidenum">
              <a:rPr lang="he-IL" smtClean="0"/>
              <a:t>‹#›</a:t>
            </a:fld>
            <a:endParaRPr lang="he-IL"/>
          </a:p>
        </p:txBody>
      </p:sp>
      <p:sp>
        <p:nvSpPr>
          <p:cNvPr id="6" name="Text Placeholder 2">
            <a:extLst>
              <a:ext uri="{FF2B5EF4-FFF2-40B4-BE49-F238E27FC236}">
                <a16:creationId xmlns:a16="http://schemas.microsoft.com/office/drawing/2014/main" id="{FE9D7329-EAD8-9CF2-C54D-7914076377C1}"/>
              </a:ext>
            </a:extLst>
          </p:cNvPr>
          <p:cNvSpPr>
            <a:spLocks noGrp="1"/>
          </p:cNvSpPr>
          <p:nvPr>
            <p:ph type="body" idx="1" hasCustomPrompt="1"/>
          </p:nvPr>
        </p:nvSpPr>
        <p:spPr>
          <a:xfrm>
            <a:off x="1336011" y="2869136"/>
            <a:ext cx="6515783" cy="3175760"/>
          </a:xfrm>
          <a:prstGeom prst="rect">
            <a:avLst/>
          </a:prstGeom>
        </p:spPr>
        <p:txBody>
          <a:bodyPr/>
          <a:lstStyle>
            <a:lvl1pPr marL="0" indent="0" algn="r" rtl="1">
              <a:buNone/>
              <a:defRPr sz="1800">
                <a:solidFill>
                  <a:schemeClr val="tx2">
                    <a:lumMod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dirty="0"/>
              <a:t>טקסט רץ</a:t>
            </a:r>
            <a:endParaRPr lang="en-US" dirty="0"/>
          </a:p>
        </p:txBody>
      </p:sp>
      <p:sp>
        <p:nvSpPr>
          <p:cNvPr id="7" name="Picture Placeholder 2">
            <a:extLst>
              <a:ext uri="{FF2B5EF4-FFF2-40B4-BE49-F238E27FC236}">
                <a16:creationId xmlns:a16="http://schemas.microsoft.com/office/drawing/2014/main" id="{3FBD9F87-36BB-2DCB-F287-2F68C0BADC6F}"/>
              </a:ext>
            </a:extLst>
          </p:cNvPr>
          <p:cNvSpPr>
            <a:spLocks noGrp="1"/>
          </p:cNvSpPr>
          <p:nvPr>
            <p:ph type="pic" idx="13" hasCustomPrompt="1"/>
          </p:nvPr>
        </p:nvSpPr>
        <p:spPr>
          <a:xfrm>
            <a:off x="8092714" y="2869136"/>
            <a:ext cx="3646649" cy="3175760"/>
          </a:xfrm>
          <a:prstGeom prst="rect">
            <a:avLst/>
          </a:prstGeom>
        </p:spPr>
        <p:txBody>
          <a:bodyPr/>
          <a:lstStyle>
            <a:lvl1pPr marL="0" indent="0">
              <a:buNone/>
              <a:defRPr lang="he-IL" sz="1800" kern="1200" dirty="0">
                <a:solidFill>
                  <a:schemeClr val="tx2">
                    <a:lumMod val="2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lvl="0" indent="0" algn="r" defTabSz="914400" rtl="1" eaLnBrk="1" latinLnBrk="0" hangingPunct="1">
              <a:lnSpc>
                <a:spcPct val="90000"/>
              </a:lnSpc>
              <a:spcBef>
                <a:spcPts val="1000"/>
              </a:spcBef>
              <a:buFont typeface="Arial" panose="020B0604020202020204" pitchFamily="34" charset="0"/>
              <a:buNone/>
            </a:pPr>
            <a:r>
              <a:rPr lang="he-IL" dirty="0"/>
              <a:t>להוספת תמונה יש ללחוץ על האייקון</a:t>
            </a:r>
          </a:p>
        </p:txBody>
      </p:sp>
      <p:sp>
        <p:nvSpPr>
          <p:cNvPr id="4" name="Title 1">
            <a:extLst>
              <a:ext uri="{FF2B5EF4-FFF2-40B4-BE49-F238E27FC236}">
                <a16:creationId xmlns:a16="http://schemas.microsoft.com/office/drawing/2014/main" id="{F573767B-96F7-A87E-F315-4400D4EBE05E}"/>
              </a:ext>
            </a:extLst>
          </p:cNvPr>
          <p:cNvSpPr>
            <a:spLocks noGrp="1"/>
          </p:cNvSpPr>
          <p:nvPr>
            <p:ph type="title" hasCustomPrompt="1"/>
          </p:nvPr>
        </p:nvSpPr>
        <p:spPr>
          <a:xfrm>
            <a:off x="1336011" y="1359309"/>
            <a:ext cx="10403352" cy="1290807"/>
          </a:xfrm>
          <a:prstGeom prst="rect">
            <a:avLst/>
          </a:prstGeom>
        </p:spPr>
        <p:txBody>
          <a:bodyPr anchor="t" anchorCtr="0"/>
          <a:lstStyle>
            <a:lvl1pPr algn="r" rtl="1">
              <a:defRPr sz="5000"/>
            </a:lvl1pPr>
          </a:lstStyle>
          <a:p>
            <a:r>
              <a:rPr lang="he-IL" dirty="0"/>
              <a:t>כותרת</a:t>
            </a:r>
            <a:br>
              <a:rPr lang="he-IL" dirty="0"/>
            </a:br>
            <a:r>
              <a:rPr lang="he-IL" dirty="0"/>
              <a:t>כותרת</a:t>
            </a:r>
          </a:p>
        </p:txBody>
      </p:sp>
      <p:sp>
        <p:nvSpPr>
          <p:cNvPr id="2" name="Rectangle 1">
            <a:extLst>
              <a:ext uri="{FF2B5EF4-FFF2-40B4-BE49-F238E27FC236}">
                <a16:creationId xmlns:a16="http://schemas.microsoft.com/office/drawing/2014/main" id="{091413B1-0E9A-E180-2673-DA52C6703F82}"/>
              </a:ext>
            </a:extLst>
          </p:cNvPr>
          <p:cNvSpPr/>
          <p:nvPr userDrawn="1"/>
        </p:nvSpPr>
        <p:spPr>
          <a:xfrm>
            <a:off x="10893452" y="2687226"/>
            <a:ext cx="720000" cy="72000"/>
          </a:xfrm>
          <a:prstGeom prst="rect">
            <a:avLst/>
          </a:prstGeom>
          <a:solidFill>
            <a:srgbClr val="A6EBB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1" fromWordArt="0" anchor="ctr" anchorCtr="0" forceAA="0" compatLnSpc="1">
            <a:prstTxWarp prst="textNoShape">
              <a:avLst/>
            </a:prstTxWarp>
            <a:noAutofit/>
          </a:bodyPr>
          <a:lstStyle/>
          <a:p>
            <a:endParaRPr lang="he-IL" dirty="0">
              <a:solidFill>
                <a:srgbClr val="A8D3AF"/>
              </a:solidFill>
            </a:endParaRPr>
          </a:p>
        </p:txBody>
      </p:sp>
    </p:spTree>
    <p:extLst>
      <p:ext uri="{BB962C8B-B14F-4D97-AF65-F5344CB8AC3E}">
        <p14:creationId xmlns:p14="http://schemas.microsoft.com/office/powerpoint/2010/main" val="27804708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mp; picture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1B289CF-8AAE-FD0B-E62E-9F18ECA4BCBA}"/>
              </a:ext>
            </a:extLst>
          </p:cNvPr>
          <p:cNvSpPr>
            <a:spLocks noGrp="1"/>
          </p:cNvSpPr>
          <p:nvPr>
            <p:ph type="sldNum" sz="quarter" idx="10"/>
          </p:nvPr>
        </p:nvSpPr>
        <p:spPr/>
        <p:txBody>
          <a:bodyPr/>
          <a:lstStyle/>
          <a:p>
            <a:fld id="{509F735D-2D06-4C54-B3A7-5E1FA0208B39}" type="slidenum">
              <a:rPr lang="he-IL" smtClean="0"/>
              <a:t>‹#›</a:t>
            </a:fld>
            <a:endParaRPr lang="he-IL"/>
          </a:p>
        </p:txBody>
      </p:sp>
      <p:sp>
        <p:nvSpPr>
          <p:cNvPr id="6" name="Text Placeholder 2">
            <a:extLst>
              <a:ext uri="{FF2B5EF4-FFF2-40B4-BE49-F238E27FC236}">
                <a16:creationId xmlns:a16="http://schemas.microsoft.com/office/drawing/2014/main" id="{FE9D7329-EAD8-9CF2-C54D-7914076377C1}"/>
              </a:ext>
            </a:extLst>
          </p:cNvPr>
          <p:cNvSpPr>
            <a:spLocks noGrp="1"/>
          </p:cNvSpPr>
          <p:nvPr>
            <p:ph type="body" idx="1" hasCustomPrompt="1"/>
          </p:nvPr>
        </p:nvSpPr>
        <p:spPr>
          <a:xfrm>
            <a:off x="1336011" y="2869136"/>
            <a:ext cx="5261907" cy="3175760"/>
          </a:xfrm>
          <a:prstGeom prst="rect">
            <a:avLst/>
          </a:prstGeom>
        </p:spPr>
        <p:txBody>
          <a:bodyPr/>
          <a:lstStyle>
            <a:lvl1pPr marL="0" indent="0" algn="r" rtl="1">
              <a:buNone/>
              <a:defRPr sz="1800">
                <a:solidFill>
                  <a:schemeClr val="tx2">
                    <a:lumMod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dirty="0"/>
              <a:t>טקסט רץ</a:t>
            </a:r>
            <a:endParaRPr lang="en-US" dirty="0"/>
          </a:p>
        </p:txBody>
      </p:sp>
      <p:sp>
        <p:nvSpPr>
          <p:cNvPr id="7" name="Picture Placeholder 2">
            <a:extLst>
              <a:ext uri="{FF2B5EF4-FFF2-40B4-BE49-F238E27FC236}">
                <a16:creationId xmlns:a16="http://schemas.microsoft.com/office/drawing/2014/main" id="{3FBD9F87-36BB-2DCB-F287-2F68C0BADC6F}"/>
              </a:ext>
            </a:extLst>
          </p:cNvPr>
          <p:cNvSpPr>
            <a:spLocks noGrp="1"/>
          </p:cNvSpPr>
          <p:nvPr>
            <p:ph type="pic" idx="13" hasCustomPrompt="1"/>
          </p:nvPr>
        </p:nvSpPr>
        <p:spPr>
          <a:xfrm>
            <a:off x="6767656" y="2869136"/>
            <a:ext cx="4971708" cy="3175760"/>
          </a:xfrm>
          <a:prstGeom prst="rect">
            <a:avLst/>
          </a:prstGeom>
        </p:spPr>
        <p:txBody>
          <a:bodyPr/>
          <a:lstStyle>
            <a:lvl1pPr marL="0" indent="0">
              <a:buNone/>
              <a:defRPr lang="he-IL" sz="1800" kern="1200" dirty="0">
                <a:solidFill>
                  <a:schemeClr val="tx2">
                    <a:lumMod val="2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lvl="0" indent="0" algn="r" defTabSz="914400" rtl="1" eaLnBrk="1" latinLnBrk="0" hangingPunct="1">
              <a:lnSpc>
                <a:spcPct val="90000"/>
              </a:lnSpc>
              <a:spcBef>
                <a:spcPts val="1000"/>
              </a:spcBef>
              <a:buFont typeface="Arial" panose="020B0604020202020204" pitchFamily="34" charset="0"/>
              <a:buNone/>
            </a:pPr>
            <a:r>
              <a:rPr lang="he-IL" dirty="0"/>
              <a:t>להוספת תמונה יש ללחוץ על האייקון</a:t>
            </a:r>
          </a:p>
        </p:txBody>
      </p:sp>
      <p:sp>
        <p:nvSpPr>
          <p:cNvPr id="2" name="Title 1">
            <a:extLst>
              <a:ext uri="{FF2B5EF4-FFF2-40B4-BE49-F238E27FC236}">
                <a16:creationId xmlns:a16="http://schemas.microsoft.com/office/drawing/2014/main" id="{D03432D6-D301-7C56-F2EF-3AA3A92937E8}"/>
              </a:ext>
            </a:extLst>
          </p:cNvPr>
          <p:cNvSpPr>
            <a:spLocks noGrp="1"/>
          </p:cNvSpPr>
          <p:nvPr>
            <p:ph type="title" hasCustomPrompt="1"/>
          </p:nvPr>
        </p:nvSpPr>
        <p:spPr>
          <a:xfrm>
            <a:off x="1336011" y="1359309"/>
            <a:ext cx="10403352" cy="1290807"/>
          </a:xfrm>
          <a:prstGeom prst="rect">
            <a:avLst/>
          </a:prstGeom>
        </p:spPr>
        <p:txBody>
          <a:bodyPr anchor="t" anchorCtr="0"/>
          <a:lstStyle>
            <a:lvl1pPr algn="r" rtl="1">
              <a:defRPr sz="5000"/>
            </a:lvl1pPr>
          </a:lstStyle>
          <a:p>
            <a:r>
              <a:rPr lang="he-IL" dirty="0"/>
              <a:t>כותרת</a:t>
            </a:r>
            <a:br>
              <a:rPr lang="he-IL" dirty="0"/>
            </a:br>
            <a:r>
              <a:rPr lang="he-IL" dirty="0"/>
              <a:t>כותרת</a:t>
            </a:r>
          </a:p>
        </p:txBody>
      </p:sp>
      <p:sp>
        <p:nvSpPr>
          <p:cNvPr id="5" name="Rectangle 4">
            <a:extLst>
              <a:ext uri="{FF2B5EF4-FFF2-40B4-BE49-F238E27FC236}">
                <a16:creationId xmlns:a16="http://schemas.microsoft.com/office/drawing/2014/main" id="{0A4AD209-C75A-74D7-6F29-B63D1A54555C}"/>
              </a:ext>
            </a:extLst>
          </p:cNvPr>
          <p:cNvSpPr/>
          <p:nvPr userDrawn="1"/>
        </p:nvSpPr>
        <p:spPr>
          <a:xfrm>
            <a:off x="10893452" y="2687226"/>
            <a:ext cx="720000" cy="72000"/>
          </a:xfrm>
          <a:prstGeom prst="rect">
            <a:avLst/>
          </a:prstGeom>
          <a:solidFill>
            <a:srgbClr val="A6EBB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1" fromWordArt="0" anchor="ctr" anchorCtr="0" forceAA="0" compatLnSpc="1">
            <a:prstTxWarp prst="textNoShape">
              <a:avLst/>
            </a:prstTxWarp>
            <a:noAutofit/>
          </a:bodyPr>
          <a:lstStyle/>
          <a:p>
            <a:endParaRPr lang="he-IL" dirty="0">
              <a:solidFill>
                <a:srgbClr val="A8D3AF"/>
              </a:solidFill>
            </a:endParaRPr>
          </a:p>
        </p:txBody>
      </p:sp>
    </p:spTree>
    <p:extLst>
      <p:ext uri="{BB962C8B-B14F-4D97-AF65-F5344CB8AC3E}">
        <p14:creationId xmlns:p14="http://schemas.microsoft.com/office/powerpoint/2010/main" val="11462104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le &amp; picture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1B289CF-8AAE-FD0B-E62E-9F18ECA4BCBA}"/>
              </a:ext>
            </a:extLst>
          </p:cNvPr>
          <p:cNvSpPr>
            <a:spLocks noGrp="1"/>
          </p:cNvSpPr>
          <p:nvPr>
            <p:ph type="sldNum" sz="quarter" idx="10"/>
          </p:nvPr>
        </p:nvSpPr>
        <p:spPr/>
        <p:txBody>
          <a:bodyPr/>
          <a:lstStyle/>
          <a:p>
            <a:fld id="{509F735D-2D06-4C54-B3A7-5E1FA0208B39}" type="slidenum">
              <a:rPr lang="he-IL" smtClean="0"/>
              <a:t>‹#›</a:t>
            </a:fld>
            <a:endParaRPr lang="he-IL"/>
          </a:p>
        </p:txBody>
      </p:sp>
      <p:sp>
        <p:nvSpPr>
          <p:cNvPr id="6" name="Text Placeholder 2">
            <a:extLst>
              <a:ext uri="{FF2B5EF4-FFF2-40B4-BE49-F238E27FC236}">
                <a16:creationId xmlns:a16="http://schemas.microsoft.com/office/drawing/2014/main" id="{FE9D7329-EAD8-9CF2-C54D-7914076377C1}"/>
              </a:ext>
            </a:extLst>
          </p:cNvPr>
          <p:cNvSpPr>
            <a:spLocks noGrp="1"/>
          </p:cNvSpPr>
          <p:nvPr>
            <p:ph type="body" idx="1" hasCustomPrompt="1"/>
          </p:nvPr>
        </p:nvSpPr>
        <p:spPr>
          <a:xfrm>
            <a:off x="1336011" y="2869136"/>
            <a:ext cx="5891582" cy="3175760"/>
          </a:xfrm>
          <a:prstGeom prst="rect">
            <a:avLst/>
          </a:prstGeom>
        </p:spPr>
        <p:txBody>
          <a:bodyPr/>
          <a:lstStyle>
            <a:lvl1pPr marL="0" indent="0" algn="r" rtl="1">
              <a:buNone/>
              <a:defRPr sz="1800">
                <a:solidFill>
                  <a:schemeClr val="tx2">
                    <a:lumMod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dirty="0"/>
              <a:t>טקסט רץ</a:t>
            </a:r>
            <a:endParaRPr lang="en-US" dirty="0"/>
          </a:p>
        </p:txBody>
      </p:sp>
      <p:sp>
        <p:nvSpPr>
          <p:cNvPr id="7" name="Picture Placeholder 2">
            <a:extLst>
              <a:ext uri="{FF2B5EF4-FFF2-40B4-BE49-F238E27FC236}">
                <a16:creationId xmlns:a16="http://schemas.microsoft.com/office/drawing/2014/main" id="{3FBD9F87-36BB-2DCB-F287-2F68C0BADC6F}"/>
              </a:ext>
            </a:extLst>
          </p:cNvPr>
          <p:cNvSpPr>
            <a:spLocks noGrp="1"/>
          </p:cNvSpPr>
          <p:nvPr>
            <p:ph type="pic" idx="13" hasCustomPrompt="1"/>
          </p:nvPr>
        </p:nvSpPr>
        <p:spPr>
          <a:xfrm>
            <a:off x="7452086" y="1359309"/>
            <a:ext cx="4287278" cy="4685587"/>
          </a:xfrm>
          <a:prstGeom prst="rect">
            <a:avLst/>
          </a:prstGeom>
        </p:spPr>
        <p:txBody>
          <a:bodyPr/>
          <a:lstStyle>
            <a:lvl1pPr marL="0" indent="0">
              <a:buNone/>
              <a:defRPr lang="he-IL" sz="1800" kern="1200" dirty="0">
                <a:solidFill>
                  <a:schemeClr val="tx2">
                    <a:lumMod val="2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lvl="0" indent="0" algn="r" defTabSz="914400" rtl="1" eaLnBrk="1" latinLnBrk="0" hangingPunct="1">
              <a:lnSpc>
                <a:spcPct val="90000"/>
              </a:lnSpc>
              <a:spcBef>
                <a:spcPts val="1000"/>
              </a:spcBef>
              <a:buFont typeface="Arial" panose="020B0604020202020204" pitchFamily="34" charset="0"/>
              <a:buNone/>
            </a:pPr>
            <a:r>
              <a:rPr lang="he-IL" dirty="0"/>
              <a:t>להוספת תמונה יש ללחוץ על האייקון</a:t>
            </a:r>
          </a:p>
        </p:txBody>
      </p:sp>
      <p:sp>
        <p:nvSpPr>
          <p:cNvPr id="4" name="Title 1">
            <a:extLst>
              <a:ext uri="{FF2B5EF4-FFF2-40B4-BE49-F238E27FC236}">
                <a16:creationId xmlns:a16="http://schemas.microsoft.com/office/drawing/2014/main" id="{F573767B-96F7-A87E-F315-4400D4EBE05E}"/>
              </a:ext>
            </a:extLst>
          </p:cNvPr>
          <p:cNvSpPr>
            <a:spLocks noGrp="1"/>
          </p:cNvSpPr>
          <p:nvPr>
            <p:ph type="title" hasCustomPrompt="1"/>
          </p:nvPr>
        </p:nvSpPr>
        <p:spPr>
          <a:xfrm>
            <a:off x="1336011" y="1359309"/>
            <a:ext cx="5891582" cy="1290807"/>
          </a:xfrm>
          <a:prstGeom prst="rect">
            <a:avLst/>
          </a:prstGeom>
        </p:spPr>
        <p:txBody>
          <a:bodyPr anchor="t" anchorCtr="0"/>
          <a:lstStyle>
            <a:lvl1pPr algn="r" rtl="1">
              <a:defRPr sz="5000"/>
            </a:lvl1pPr>
          </a:lstStyle>
          <a:p>
            <a:r>
              <a:rPr lang="he-IL" dirty="0"/>
              <a:t>כותרת</a:t>
            </a:r>
            <a:br>
              <a:rPr lang="he-IL" dirty="0"/>
            </a:br>
            <a:r>
              <a:rPr lang="he-IL" dirty="0"/>
              <a:t>כותרת</a:t>
            </a:r>
          </a:p>
        </p:txBody>
      </p:sp>
      <p:sp>
        <p:nvSpPr>
          <p:cNvPr id="8" name="Rectangle 7">
            <a:extLst>
              <a:ext uri="{FF2B5EF4-FFF2-40B4-BE49-F238E27FC236}">
                <a16:creationId xmlns:a16="http://schemas.microsoft.com/office/drawing/2014/main" id="{E8955B90-D995-9536-BC4A-69E957191331}"/>
              </a:ext>
            </a:extLst>
          </p:cNvPr>
          <p:cNvSpPr/>
          <p:nvPr userDrawn="1"/>
        </p:nvSpPr>
        <p:spPr>
          <a:xfrm>
            <a:off x="6398529" y="2687226"/>
            <a:ext cx="720000" cy="72000"/>
          </a:xfrm>
          <a:prstGeom prst="rect">
            <a:avLst/>
          </a:prstGeom>
          <a:solidFill>
            <a:srgbClr val="A6EBB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1" fromWordArt="0" anchor="ctr" anchorCtr="0" forceAA="0" compatLnSpc="1">
            <a:prstTxWarp prst="textNoShape">
              <a:avLst/>
            </a:prstTxWarp>
            <a:noAutofit/>
          </a:bodyPr>
          <a:lstStyle/>
          <a:p>
            <a:endParaRPr lang="he-IL" dirty="0">
              <a:solidFill>
                <a:srgbClr val="A8D3AF"/>
              </a:solidFill>
            </a:endParaRPr>
          </a:p>
        </p:txBody>
      </p:sp>
    </p:spTree>
    <p:extLst>
      <p:ext uri="{BB962C8B-B14F-4D97-AF65-F5344CB8AC3E}">
        <p14:creationId xmlns:p14="http://schemas.microsoft.com/office/powerpoint/2010/main" val="15167650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title &amp; picture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1B289CF-8AAE-FD0B-E62E-9F18ECA4BCBA}"/>
              </a:ext>
            </a:extLst>
          </p:cNvPr>
          <p:cNvSpPr>
            <a:spLocks noGrp="1"/>
          </p:cNvSpPr>
          <p:nvPr>
            <p:ph type="sldNum" sz="quarter" idx="10"/>
          </p:nvPr>
        </p:nvSpPr>
        <p:spPr/>
        <p:txBody>
          <a:bodyPr/>
          <a:lstStyle/>
          <a:p>
            <a:fld id="{509F735D-2D06-4C54-B3A7-5E1FA0208B39}" type="slidenum">
              <a:rPr lang="he-IL" smtClean="0"/>
              <a:t>‹#›</a:t>
            </a:fld>
            <a:endParaRPr lang="he-IL"/>
          </a:p>
        </p:txBody>
      </p:sp>
      <p:sp>
        <p:nvSpPr>
          <p:cNvPr id="6" name="Text Placeholder 2">
            <a:extLst>
              <a:ext uri="{FF2B5EF4-FFF2-40B4-BE49-F238E27FC236}">
                <a16:creationId xmlns:a16="http://schemas.microsoft.com/office/drawing/2014/main" id="{FE9D7329-EAD8-9CF2-C54D-7914076377C1}"/>
              </a:ext>
            </a:extLst>
          </p:cNvPr>
          <p:cNvSpPr>
            <a:spLocks noGrp="1"/>
          </p:cNvSpPr>
          <p:nvPr>
            <p:ph type="body" idx="1" hasCustomPrompt="1"/>
          </p:nvPr>
        </p:nvSpPr>
        <p:spPr>
          <a:xfrm>
            <a:off x="1336012" y="2869136"/>
            <a:ext cx="3602844" cy="3175760"/>
          </a:xfrm>
          <a:prstGeom prst="rect">
            <a:avLst/>
          </a:prstGeom>
        </p:spPr>
        <p:txBody>
          <a:bodyPr/>
          <a:lstStyle>
            <a:lvl1pPr marL="0" indent="0" algn="r" rtl="1">
              <a:buNone/>
              <a:defRPr sz="1800">
                <a:solidFill>
                  <a:schemeClr val="tx2">
                    <a:lumMod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dirty="0"/>
              <a:t>טקסט רץ</a:t>
            </a:r>
            <a:endParaRPr lang="en-US" dirty="0"/>
          </a:p>
        </p:txBody>
      </p:sp>
      <p:sp>
        <p:nvSpPr>
          <p:cNvPr id="7" name="Picture Placeholder 2">
            <a:extLst>
              <a:ext uri="{FF2B5EF4-FFF2-40B4-BE49-F238E27FC236}">
                <a16:creationId xmlns:a16="http://schemas.microsoft.com/office/drawing/2014/main" id="{3FBD9F87-36BB-2DCB-F287-2F68C0BADC6F}"/>
              </a:ext>
            </a:extLst>
          </p:cNvPr>
          <p:cNvSpPr>
            <a:spLocks noGrp="1"/>
          </p:cNvSpPr>
          <p:nvPr>
            <p:ph type="pic" idx="13" hasCustomPrompt="1"/>
          </p:nvPr>
        </p:nvSpPr>
        <p:spPr>
          <a:xfrm>
            <a:off x="5179775" y="2869136"/>
            <a:ext cx="6559589" cy="3175760"/>
          </a:xfrm>
          <a:prstGeom prst="rect">
            <a:avLst/>
          </a:prstGeom>
        </p:spPr>
        <p:txBody>
          <a:bodyPr/>
          <a:lstStyle>
            <a:lvl1pPr marL="0" indent="0">
              <a:buNone/>
              <a:defRPr lang="he-IL" sz="1800" kern="1200" dirty="0">
                <a:solidFill>
                  <a:schemeClr val="tx2">
                    <a:lumMod val="2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lvl="0" indent="0" algn="r" defTabSz="914400" rtl="1" eaLnBrk="1" latinLnBrk="0" hangingPunct="1">
              <a:lnSpc>
                <a:spcPct val="90000"/>
              </a:lnSpc>
              <a:spcBef>
                <a:spcPts val="1000"/>
              </a:spcBef>
              <a:buFont typeface="Arial" panose="020B0604020202020204" pitchFamily="34" charset="0"/>
              <a:buNone/>
            </a:pPr>
            <a:r>
              <a:rPr lang="he-IL" dirty="0"/>
              <a:t>להוספת תמונה יש ללחוץ על האייקון</a:t>
            </a:r>
          </a:p>
        </p:txBody>
      </p:sp>
      <p:sp>
        <p:nvSpPr>
          <p:cNvPr id="2" name="Title 1">
            <a:extLst>
              <a:ext uri="{FF2B5EF4-FFF2-40B4-BE49-F238E27FC236}">
                <a16:creationId xmlns:a16="http://schemas.microsoft.com/office/drawing/2014/main" id="{E5D64156-0CD8-1EA4-C1FF-EAED1E824B02}"/>
              </a:ext>
            </a:extLst>
          </p:cNvPr>
          <p:cNvSpPr>
            <a:spLocks noGrp="1"/>
          </p:cNvSpPr>
          <p:nvPr>
            <p:ph type="title" hasCustomPrompt="1"/>
          </p:nvPr>
        </p:nvSpPr>
        <p:spPr>
          <a:xfrm>
            <a:off x="1336011" y="1359309"/>
            <a:ext cx="10403352" cy="1290807"/>
          </a:xfrm>
          <a:prstGeom prst="rect">
            <a:avLst/>
          </a:prstGeom>
        </p:spPr>
        <p:txBody>
          <a:bodyPr anchor="t" anchorCtr="0"/>
          <a:lstStyle>
            <a:lvl1pPr algn="r" rtl="1">
              <a:defRPr sz="5000"/>
            </a:lvl1pPr>
          </a:lstStyle>
          <a:p>
            <a:r>
              <a:rPr lang="he-IL" dirty="0"/>
              <a:t>כותרת</a:t>
            </a:r>
            <a:br>
              <a:rPr lang="he-IL" dirty="0"/>
            </a:br>
            <a:r>
              <a:rPr lang="he-IL" dirty="0"/>
              <a:t>כותרת</a:t>
            </a:r>
          </a:p>
        </p:txBody>
      </p:sp>
      <p:sp>
        <p:nvSpPr>
          <p:cNvPr id="5" name="Rectangle 4">
            <a:extLst>
              <a:ext uri="{FF2B5EF4-FFF2-40B4-BE49-F238E27FC236}">
                <a16:creationId xmlns:a16="http://schemas.microsoft.com/office/drawing/2014/main" id="{3B216927-60D6-FB64-387C-B05C2324EB3D}"/>
              </a:ext>
            </a:extLst>
          </p:cNvPr>
          <p:cNvSpPr/>
          <p:nvPr userDrawn="1"/>
        </p:nvSpPr>
        <p:spPr>
          <a:xfrm>
            <a:off x="10893452" y="2687226"/>
            <a:ext cx="720000" cy="72000"/>
          </a:xfrm>
          <a:prstGeom prst="rect">
            <a:avLst/>
          </a:prstGeom>
          <a:solidFill>
            <a:srgbClr val="A6EBB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1" fromWordArt="0" anchor="ctr" anchorCtr="0" forceAA="0" compatLnSpc="1">
            <a:prstTxWarp prst="textNoShape">
              <a:avLst/>
            </a:prstTxWarp>
            <a:noAutofit/>
          </a:bodyPr>
          <a:lstStyle/>
          <a:p>
            <a:endParaRPr lang="he-IL" dirty="0">
              <a:solidFill>
                <a:srgbClr val="A8D3AF"/>
              </a:solidFill>
            </a:endParaRPr>
          </a:p>
        </p:txBody>
      </p:sp>
    </p:spTree>
    <p:extLst>
      <p:ext uri="{BB962C8B-B14F-4D97-AF65-F5344CB8AC3E}">
        <p14:creationId xmlns:p14="http://schemas.microsoft.com/office/powerpoint/2010/main" val="277070045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2" Type="http://schemas.openxmlformats.org/officeDocument/2006/relationships/slideLayout" Target="../slideLayouts/slideLayout3.xml"/><Relationship Id="rId16"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image" Target="../media/image1.jpeg"/><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6" Type="http://schemas.openxmlformats.org/officeDocument/2006/relationships/image" Target="../media/image3.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1.jpe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AFD52A82-2736-9C8D-4071-257A46723BD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9F735D-2D06-4C54-B3A7-5E1FA0208B39}" type="slidenum">
              <a:rPr lang="he-IL" smtClean="0"/>
              <a:t>‹#›</a:t>
            </a:fld>
            <a:endParaRPr lang="he-IL"/>
          </a:p>
        </p:txBody>
      </p:sp>
      <p:pic>
        <p:nvPicPr>
          <p:cNvPr id="5" name="Picture 4">
            <a:extLst>
              <a:ext uri="{FF2B5EF4-FFF2-40B4-BE49-F238E27FC236}">
                <a16:creationId xmlns:a16="http://schemas.microsoft.com/office/drawing/2014/main" id="{8BD4D346-515F-0076-6CF7-808015C3AF0E}"/>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9" name="Rectangle 8">
            <a:extLst>
              <a:ext uri="{FF2B5EF4-FFF2-40B4-BE49-F238E27FC236}">
                <a16:creationId xmlns:a16="http://schemas.microsoft.com/office/drawing/2014/main" id="{AB1A2450-9D85-A8AD-3E6C-63891E014A99}"/>
              </a:ext>
            </a:extLst>
          </p:cNvPr>
          <p:cNvSpPr/>
          <p:nvPr userDrawn="1"/>
        </p:nvSpPr>
        <p:spPr>
          <a:xfrm>
            <a:off x="0" y="0"/>
            <a:ext cx="12192000" cy="6858000"/>
          </a:xfrm>
          <a:prstGeom prst="rect">
            <a:avLst/>
          </a:prstGeom>
          <a:solidFill>
            <a:schemeClr val="dk1">
              <a:alpha val="65000"/>
            </a:schemeClr>
          </a:solidFill>
          <a:ln>
            <a:noFill/>
          </a:ln>
        </p:spPr>
        <p:style>
          <a:lnRef idx="0">
            <a:scrgbClr r="0" g="0" b="0"/>
          </a:lnRef>
          <a:fillRef idx="0">
            <a:scrgbClr r="0" g="0" b="0"/>
          </a:fillRef>
          <a:effectRef idx="0">
            <a:scrgbClr r="0" g="0" b="0"/>
          </a:effectRef>
          <a:fontRef idx="minor">
            <a:schemeClr val="lt1"/>
          </a:fontRef>
        </p:style>
        <p:txBody>
          <a:bodyPr rtlCol="1" anchor="ctr"/>
          <a:lstStyle/>
          <a:p>
            <a:pPr algn="ctr"/>
            <a:endParaRPr lang="he-IL" dirty="0"/>
          </a:p>
        </p:txBody>
      </p:sp>
      <p:pic>
        <p:nvPicPr>
          <p:cNvPr id="10" name="Picture 9" descr="A black background with white text&#10;&#10;Description automatically generated">
            <a:extLst>
              <a:ext uri="{FF2B5EF4-FFF2-40B4-BE49-F238E27FC236}">
                <a16:creationId xmlns:a16="http://schemas.microsoft.com/office/drawing/2014/main" id="{D20B883B-E59B-9905-36FC-B6907D574453}"/>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0" y="2037806"/>
            <a:ext cx="3335197" cy="2351314"/>
          </a:xfrm>
          <a:prstGeom prst="rect">
            <a:avLst/>
          </a:prstGeom>
        </p:spPr>
      </p:pic>
    </p:spTree>
    <p:extLst>
      <p:ext uri="{BB962C8B-B14F-4D97-AF65-F5344CB8AC3E}">
        <p14:creationId xmlns:p14="http://schemas.microsoft.com/office/powerpoint/2010/main" val="2685765209"/>
      </p:ext>
    </p:extLst>
  </p:cSld>
  <p:clrMap bg1="lt1" tx1="dk1" bg2="lt2" tx2="dk2" accent1="accent1" accent2="accent2" accent3="accent3" accent4="accent4" accent5="accent5" accent6="accent6" hlink="hlink" folHlink="folHlink"/>
  <p:sldLayoutIdLst>
    <p:sldLayoutId id="2147483649"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B0ECA75-4DC7-440A-9AC3-0A407B7E28AF}"/>
              </a:ext>
            </a:extLst>
          </p:cNvPr>
          <p:cNvPicPr>
            <a:picLocks noChangeAspect="1"/>
          </p:cNvPicPr>
          <p:nvPr userDrawn="1"/>
        </p:nvPicPr>
        <p:blipFill>
          <a:blip r:embed="rId15" cstate="email">
            <a:extLst>
              <a:ext uri="{28A0092B-C50C-407E-A947-70E740481C1C}">
                <a14:useLocalDpi xmlns:a14="http://schemas.microsoft.com/office/drawing/2010/main"/>
              </a:ext>
            </a:extLst>
          </a:blip>
          <a:srcRect/>
          <a:stretch/>
        </p:blipFill>
        <p:spPr>
          <a:xfrm flipH="1">
            <a:off x="-1" y="0"/>
            <a:ext cx="12192000" cy="6858000"/>
          </a:xfrm>
          <a:prstGeom prst="rect">
            <a:avLst/>
          </a:prstGeom>
        </p:spPr>
      </p:pic>
      <p:sp>
        <p:nvSpPr>
          <p:cNvPr id="5" name="Rectangle 4">
            <a:extLst>
              <a:ext uri="{FF2B5EF4-FFF2-40B4-BE49-F238E27FC236}">
                <a16:creationId xmlns:a16="http://schemas.microsoft.com/office/drawing/2014/main" id="{9F69B4AA-B394-2EA4-45DA-109EFA90C5A2}"/>
              </a:ext>
            </a:extLst>
          </p:cNvPr>
          <p:cNvSpPr/>
          <p:nvPr userDrawn="1"/>
        </p:nvSpPr>
        <p:spPr>
          <a:xfrm>
            <a:off x="-1" y="1149531"/>
            <a:ext cx="12192001" cy="5708469"/>
          </a:xfrm>
          <a:prstGeom prst="rect">
            <a:avLst/>
          </a:pr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a:t> Goldfarb Gross Seligman &amp; </a:t>
            </a:r>
            <a:r>
              <a:rPr lang="he-IL" dirty="0"/>
              <a:t>א</a:t>
            </a:r>
          </a:p>
        </p:txBody>
      </p:sp>
      <p:pic>
        <p:nvPicPr>
          <p:cNvPr id="7" name="Picture 6" descr="A black background with white text&#10;&#10;Description automatically generated">
            <a:extLst>
              <a:ext uri="{FF2B5EF4-FFF2-40B4-BE49-F238E27FC236}">
                <a16:creationId xmlns:a16="http://schemas.microsoft.com/office/drawing/2014/main" id="{9C85339C-5099-67B6-5285-BE523ED57E36}"/>
              </a:ext>
            </a:extLst>
          </p:cNvPr>
          <p:cNvPicPr>
            <a:picLocks noChangeAspect="1"/>
          </p:cNvPicPr>
          <p:nvPr userDrawn="1"/>
        </p:nvPicPr>
        <p:blipFill>
          <a:blip r:embed="rId16" cstate="email">
            <a:extLst>
              <a:ext uri="{28A0092B-C50C-407E-A947-70E740481C1C}">
                <a14:useLocalDpi xmlns:a14="http://schemas.microsoft.com/office/drawing/2010/main"/>
              </a:ext>
            </a:extLst>
          </a:blip>
          <a:stretch>
            <a:fillRect/>
          </a:stretch>
        </p:blipFill>
        <p:spPr>
          <a:xfrm>
            <a:off x="109105" y="1"/>
            <a:ext cx="1630539" cy="1149530"/>
          </a:xfrm>
          <a:prstGeom prst="rect">
            <a:avLst/>
          </a:prstGeom>
        </p:spPr>
      </p:pic>
      <p:sp>
        <p:nvSpPr>
          <p:cNvPr id="6" name="Slide Number Placeholder 5">
            <a:extLst>
              <a:ext uri="{FF2B5EF4-FFF2-40B4-BE49-F238E27FC236}">
                <a16:creationId xmlns:a16="http://schemas.microsoft.com/office/drawing/2014/main" id="{AFD52A82-2736-9C8D-4071-257A46723BD6}"/>
              </a:ext>
            </a:extLst>
          </p:cNvPr>
          <p:cNvSpPr>
            <a:spLocks noGrp="1" noRot="1" noMove="1" noResize="1" noEditPoints="1" noAdjustHandles="1" noChangeArrowheads="1" noChangeShapeType="1"/>
          </p:cNvSpPr>
          <p:nvPr>
            <p:ph type="sldNum" sz="quarter" idx="4"/>
          </p:nvPr>
        </p:nvSpPr>
        <p:spPr>
          <a:xfrm>
            <a:off x="227379" y="6356350"/>
            <a:ext cx="866315" cy="365125"/>
          </a:xfrm>
          <a:prstGeom prst="rect">
            <a:avLst/>
          </a:prstGeom>
        </p:spPr>
        <p:txBody>
          <a:bodyPr vert="horz" lIns="91440" tIns="45720" rIns="91440" bIns="45720" rtlCol="0" anchor="ctr"/>
          <a:lstStyle>
            <a:lvl1pPr algn="l" rtl="1">
              <a:defRPr sz="1200">
                <a:solidFill>
                  <a:schemeClr val="bg1">
                    <a:lumMod val="50000"/>
                  </a:schemeClr>
                </a:solidFill>
              </a:defRPr>
            </a:lvl1pPr>
          </a:lstStyle>
          <a:p>
            <a:fld id="{509F735D-2D06-4C54-B3A7-5E1FA0208B39}" type="slidenum">
              <a:rPr lang="he-IL" smtClean="0"/>
              <a:pPr/>
              <a:t>‹#›</a:t>
            </a:fld>
            <a:endParaRPr lang="he-IL" dirty="0"/>
          </a:p>
        </p:txBody>
      </p:sp>
    </p:spTree>
    <p:extLst>
      <p:ext uri="{BB962C8B-B14F-4D97-AF65-F5344CB8AC3E}">
        <p14:creationId xmlns:p14="http://schemas.microsoft.com/office/powerpoint/2010/main" val="3693652491"/>
      </p:ext>
    </p:extLst>
  </p:cSld>
  <p:clrMap bg1="lt1" tx1="dk1" bg2="lt2" tx2="dk2" accent1="accent1" accent2="accent2" accent3="accent3" accent4="accent4" accent5="accent5" accent6="accent6" hlink="hlink" folHlink="folHlink"/>
  <p:sldLayoutIdLst>
    <p:sldLayoutId id="2147483673" r:id="rId1"/>
    <p:sldLayoutId id="2147483706" r:id="rId2"/>
    <p:sldLayoutId id="2147483707" r:id="rId3"/>
    <p:sldLayoutId id="2147483694" r:id="rId4"/>
    <p:sldLayoutId id="2147483695" r:id="rId5"/>
    <p:sldLayoutId id="2147483701" r:id="rId6"/>
    <p:sldLayoutId id="2147483702" r:id="rId7"/>
    <p:sldLayoutId id="2147483703" r:id="rId8"/>
    <p:sldLayoutId id="2147483705" r:id="rId9"/>
    <p:sldLayoutId id="2147483708" r:id="rId10"/>
    <p:sldLayoutId id="2147483704" r:id="rId11"/>
    <p:sldLayoutId id="2147483709" r:id="rId12"/>
    <p:sldLayoutId id="2147483748"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6/26/2025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9F735D-2D06-4C54-B3A7-5E1FA0208B39}" type="slidenum">
              <a:rPr lang="he-IL" smtClean="0"/>
              <a:t>‹#›</a:t>
            </a:fld>
            <a:endParaRPr lang="he-IL"/>
          </a:p>
        </p:txBody>
      </p:sp>
      <p:pic>
        <p:nvPicPr>
          <p:cNvPr id="7" name="Picture 3">
            <a:extLst>
              <a:ext uri="{FF2B5EF4-FFF2-40B4-BE49-F238E27FC236}">
                <a16:creationId xmlns:a16="http://schemas.microsoft.com/office/drawing/2014/main" id="{AE184B5C-4BEE-372C-52CB-00E91E6E21ED}"/>
              </a:ext>
            </a:extLst>
          </p:cNvPr>
          <p:cNvPicPr>
            <a:picLocks noChangeAspect="1"/>
          </p:cNvPicPr>
          <p:nvPr userDrawn="1"/>
        </p:nvPicPr>
        <p:blipFill>
          <a:blip r:embed="rId15" cstate="email">
            <a:extLst>
              <a:ext uri="{28A0092B-C50C-407E-A947-70E740481C1C}">
                <a14:useLocalDpi xmlns:a14="http://schemas.microsoft.com/office/drawing/2010/main"/>
              </a:ext>
            </a:extLst>
          </a:blip>
          <a:srcRect/>
          <a:stretch/>
        </p:blipFill>
        <p:spPr>
          <a:xfrm flipH="1">
            <a:off x="-1" y="0"/>
            <a:ext cx="12192000" cy="6858000"/>
          </a:xfrm>
          <a:prstGeom prst="rect">
            <a:avLst/>
          </a:prstGeom>
        </p:spPr>
      </p:pic>
      <p:sp>
        <p:nvSpPr>
          <p:cNvPr id="8" name="Rectangle 4">
            <a:extLst>
              <a:ext uri="{FF2B5EF4-FFF2-40B4-BE49-F238E27FC236}">
                <a16:creationId xmlns:a16="http://schemas.microsoft.com/office/drawing/2014/main" id="{9CC12944-6959-EB23-8E19-33422C63019F}"/>
              </a:ext>
            </a:extLst>
          </p:cNvPr>
          <p:cNvSpPr/>
          <p:nvPr userDrawn="1"/>
        </p:nvSpPr>
        <p:spPr>
          <a:xfrm>
            <a:off x="-1" y="1149531"/>
            <a:ext cx="12192001" cy="5708469"/>
          </a:xfrm>
          <a:prstGeom prst="rect">
            <a:avLst/>
          </a:pr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a:t> Goldfarb Gross Seligman &amp; </a:t>
            </a:r>
            <a:r>
              <a:rPr lang="he-IL" dirty="0"/>
              <a:t>א</a:t>
            </a:r>
          </a:p>
        </p:txBody>
      </p:sp>
      <p:pic>
        <p:nvPicPr>
          <p:cNvPr id="9" name="Picture 6" descr="A black background with white text&#10;&#10;Description automatically generated">
            <a:extLst>
              <a:ext uri="{FF2B5EF4-FFF2-40B4-BE49-F238E27FC236}">
                <a16:creationId xmlns:a16="http://schemas.microsoft.com/office/drawing/2014/main" id="{1FA83957-905C-5355-BE27-1170A8A826C4}"/>
              </a:ext>
            </a:extLst>
          </p:cNvPr>
          <p:cNvPicPr>
            <a:picLocks noChangeAspect="1"/>
          </p:cNvPicPr>
          <p:nvPr userDrawn="1"/>
        </p:nvPicPr>
        <p:blipFill>
          <a:blip r:embed="rId16" cstate="email">
            <a:extLst>
              <a:ext uri="{28A0092B-C50C-407E-A947-70E740481C1C}">
                <a14:useLocalDpi xmlns:a14="http://schemas.microsoft.com/office/drawing/2010/main"/>
              </a:ext>
            </a:extLst>
          </a:blip>
          <a:stretch>
            <a:fillRect/>
          </a:stretch>
        </p:blipFill>
        <p:spPr>
          <a:xfrm>
            <a:off x="109105" y="1"/>
            <a:ext cx="1630539" cy="1149530"/>
          </a:xfrm>
          <a:prstGeom prst="rect">
            <a:avLst/>
          </a:prstGeom>
        </p:spPr>
      </p:pic>
    </p:spTree>
    <p:extLst>
      <p:ext uri="{BB962C8B-B14F-4D97-AF65-F5344CB8AC3E}">
        <p14:creationId xmlns:p14="http://schemas.microsoft.com/office/powerpoint/2010/main" val="2238497525"/>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 id="2147483762" r:id="rId13"/>
  </p:sldLayoutIdLst>
  <p:hf hdr="0" ftr="0" dt="0"/>
  <p:txStyles>
    <p:titleStyle>
      <a:lvl1pPr algn="l"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png"/><Relationship Id="rId1" Type="http://schemas.openxmlformats.org/officeDocument/2006/relationships/slideLayout" Target="../slideLayouts/slideLayout26.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4.png"/><Relationship Id="rId1" Type="http://schemas.openxmlformats.org/officeDocument/2006/relationships/slideLayout" Target="../slideLayouts/slideLayout26.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6.xml"/><Relationship Id="rId6" Type="http://schemas.microsoft.com/office/2007/relationships/hdphoto" Target="../media/hdphoto1.wdp"/><Relationship Id="rId5" Type="http://schemas.openxmlformats.org/officeDocument/2006/relationships/image" Target="../media/image10.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8.png"/><Relationship Id="rId1" Type="http://schemas.openxmlformats.org/officeDocument/2006/relationships/slideLayout" Target="../slideLayouts/slideLayout26.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forms.gov.il/globaldata/getsequence/getHtmlForm.aspx?formType=propertytax%40taxes.gov.il" TargetMode="External"/><Relationship Id="rId1" Type="http://schemas.openxmlformats.org/officeDocument/2006/relationships/slideLayout" Target="../slideLayouts/slideLayout26.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9.png"/><Relationship Id="rId1" Type="http://schemas.openxmlformats.org/officeDocument/2006/relationships/slideLayout" Target="../slideLayouts/slideLayout26.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6.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16.xml"/><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26.xml"/></Relationships>
</file>

<file path=ppt/slides/_rels/slide2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diagramLayout" Target="../diagrams/layout1.xml"/><Relationship Id="rId7" Type="http://schemas.openxmlformats.org/officeDocument/2006/relationships/image" Target="../media/image10.png"/><Relationship Id="rId2" Type="http://schemas.openxmlformats.org/officeDocument/2006/relationships/diagramData" Target="../diagrams/data1.xml"/><Relationship Id="rId1" Type="http://schemas.openxmlformats.org/officeDocument/2006/relationships/slideLayout" Target="../slideLayouts/slideLayout1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26.xml"/></Relationships>
</file>

<file path=ppt/slides/_rels/slide3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26.xml"/></Relationships>
</file>

<file path=ppt/slides/_rels/slide3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26.xml"/></Relationships>
</file>

<file path=ppt/slides/_rels/slide3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26.xml"/></Relationships>
</file>

<file path=ppt/slides/_rels/slide3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26.xml"/></Relationships>
</file>

<file path=ppt/slides/_rels/slide3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26.xml"/></Relationships>
</file>

<file path=ppt/slides/_rels/slide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go.gov.il/rental" TargetMode="External"/><Relationship Id="rId1" Type="http://schemas.openxmlformats.org/officeDocument/2006/relationships/slideLayout" Target="../slideLayouts/slideLayout26.xml"/><Relationship Id="rId4" Type="http://schemas.microsoft.com/office/2007/relationships/hdphoto" Target="../media/hdphoto1.wdp"/></Relationships>
</file>

<file path=ppt/slides/_rels/slide3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26.xml"/></Relationships>
</file>

<file path=ppt/slides/_rels/slide3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26.xml"/></Relationships>
</file>

<file path=ppt/slides/_rels/slide3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16.xml"/><Relationship Id="rId4" Type="http://schemas.openxmlformats.org/officeDocument/2006/relationships/image" Target="../media/image12.png"/></Relationships>
</file>

<file path=ppt/slides/_rels/slide4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26.xml"/></Relationships>
</file>

<file path=ppt/slides/_rels/slide4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27.xml"/></Relationships>
</file>

<file path=ppt/slides/_rels/slide4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16.xml"/><Relationship Id="rId4" Type="http://schemas.openxmlformats.org/officeDocument/2006/relationships/image" Target="../media/image12.png"/></Relationships>
</file>

<file path=ppt/slides/_rels/slide4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6.xml"/></Relationships>
</file>

<file path=ppt/slides/_rels/slide4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6.xml"/></Relationships>
</file>

<file path=ppt/slides/_rels/slide4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6.xml"/></Relationships>
</file>

<file path=ppt/slides/_rels/slide4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3.png"/><Relationship Id="rId1" Type="http://schemas.openxmlformats.org/officeDocument/2006/relationships/slideLayout" Target="../slideLayouts/slideLayout26.xml"/><Relationship Id="rId4" Type="http://schemas.microsoft.com/office/2007/relationships/hdphoto" Target="../media/hdphoto1.wdp"/></Relationships>
</file>

<file path=ppt/slides/_rels/slide4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4.png"/><Relationship Id="rId1" Type="http://schemas.openxmlformats.org/officeDocument/2006/relationships/slideLayout" Target="../slideLayouts/slideLayout26.xml"/><Relationship Id="rId4" Type="http://schemas.microsoft.com/office/2007/relationships/hdphoto" Target="../media/hdphoto1.wdp"/></Relationships>
</file>

<file path=ppt/slides/_rels/slide4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5.png"/><Relationship Id="rId1" Type="http://schemas.openxmlformats.org/officeDocument/2006/relationships/slideLayout" Target="../slideLayouts/slideLayout26.xml"/><Relationship Id="rId4" Type="http://schemas.microsoft.com/office/2007/relationships/hdphoto" Target="../media/hdphoto1.wdp"/></Relationships>
</file>

<file path=ppt/slides/_rels/slide4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6.png"/><Relationship Id="rId1" Type="http://schemas.openxmlformats.org/officeDocument/2006/relationships/slideLayout" Target="../slideLayouts/slideLayout26.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26.xml"/></Relationships>
</file>

<file path=ppt/slides/_rels/slide5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27.xml"/></Relationships>
</file>

<file path=ppt/slides/_rels/slide5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BBFC07A4-23FD-9C71-1F4F-EB5A4E5E822E}"/>
              </a:ext>
            </a:extLst>
          </p:cNvPr>
          <p:cNvSpPr txBox="1">
            <a:spLocks/>
          </p:cNvSpPr>
          <p:nvPr/>
        </p:nvSpPr>
        <p:spPr>
          <a:xfrm>
            <a:off x="2527533" y="3429000"/>
            <a:ext cx="9407292" cy="1255773"/>
          </a:xfrm>
          <a:prstGeom prst="rect">
            <a:avLst/>
          </a:prstGeom>
        </p:spPr>
        <p:txBody>
          <a:bodyPr anchor="ctr"/>
          <a:lstStyle>
            <a:lvl1pPr algn="ctr" defTabSz="914400" rtl="0" eaLnBrk="1" latinLnBrk="1" hangingPunct="1">
              <a:spcBef>
                <a:spcPct val="0"/>
              </a:spcBef>
              <a:buNone/>
              <a:defRPr sz="4400" kern="1200">
                <a:solidFill>
                  <a:schemeClr val="tx1"/>
                </a:solidFill>
                <a:latin typeface="+mj-lt"/>
                <a:ea typeface="+mj-ea"/>
                <a:cs typeface="+mj-cs"/>
              </a:defRPr>
            </a:lvl1pPr>
          </a:lstStyle>
          <a:p>
            <a:pPr marL="0" marR="0" lvl="0" indent="0" algn="ctr" defTabSz="914400" rtl="1" eaLnBrk="1" fontAlgn="auto" latinLnBrk="1" hangingPunct="1">
              <a:lnSpc>
                <a:spcPct val="150000"/>
              </a:lnSpc>
              <a:spcBef>
                <a:spcPct val="0"/>
              </a:spcBef>
              <a:spcAft>
                <a:spcPts val="0"/>
              </a:spcAft>
              <a:buClrTx/>
              <a:buSzTx/>
              <a:buFontTx/>
              <a:buNone/>
              <a:tabLst/>
              <a:defRPr/>
            </a:pPr>
            <a:endParaRPr kumimoji="0" lang="he-IL" sz="2400" b="1" i="0" u="none" strike="noStrike" kern="1200" cap="none" spc="0" normalizeH="0" baseline="0" noProof="0" dirty="0">
              <a:ln>
                <a:noFill/>
              </a:ln>
              <a:solidFill>
                <a:srgbClr val="03213C"/>
              </a:solidFill>
              <a:effectLst/>
              <a:uLnTx/>
              <a:uFillTx/>
              <a:latin typeface="Assistant" pitchFamily="2" charset="-79"/>
              <a:ea typeface="+mj-ea"/>
              <a:cs typeface="Assistant" pitchFamily="2" charset="-79"/>
            </a:endParaRPr>
          </a:p>
          <a:p>
            <a:pPr marL="0" marR="0" lvl="0" indent="0" algn="ctr" defTabSz="914400" rtl="1" eaLnBrk="1" fontAlgn="auto" latinLnBrk="1" hangingPunct="1">
              <a:lnSpc>
                <a:spcPct val="150000"/>
              </a:lnSpc>
              <a:spcBef>
                <a:spcPct val="0"/>
              </a:spcBef>
              <a:spcAft>
                <a:spcPts val="0"/>
              </a:spcAft>
              <a:buClrTx/>
              <a:buSzTx/>
              <a:buFontTx/>
              <a:buNone/>
              <a:tabLst/>
              <a:defRPr/>
            </a:pPr>
            <a:endParaRPr kumimoji="0" lang="he-IL" sz="2400" b="1" i="0" u="none" strike="noStrike" kern="1200" cap="none" spc="0" normalizeH="0" baseline="0" noProof="0" dirty="0">
              <a:ln>
                <a:noFill/>
              </a:ln>
              <a:solidFill>
                <a:prstClr val="white"/>
              </a:solidFill>
              <a:effectLst/>
              <a:uLnTx/>
              <a:uFillTx/>
              <a:latin typeface="Assistant" pitchFamily="2" charset="-79"/>
              <a:ea typeface="+mj-ea"/>
              <a:cs typeface="Assistant" pitchFamily="2" charset="-79"/>
            </a:endParaRPr>
          </a:p>
          <a:p>
            <a:pPr marL="0" marR="0" lvl="0" indent="0" algn="ctr" defTabSz="914400" rtl="1" eaLnBrk="1" fontAlgn="auto" latinLnBrk="1" hangingPunct="1">
              <a:lnSpc>
                <a:spcPct val="150000"/>
              </a:lnSpc>
              <a:spcBef>
                <a:spcPct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Assistant" pitchFamily="2" charset="-79"/>
                <a:ea typeface="+mj-ea"/>
                <a:cs typeface="Assistant" pitchFamily="2" charset="-79"/>
              </a:rPr>
              <a:t>עו"ד</a:t>
            </a:r>
            <a:r>
              <a:rPr kumimoji="0" lang="he-IL" sz="2400" b="1" i="0" u="none" strike="noStrike" kern="1200" cap="none" spc="0" normalizeH="0" baseline="0" noProof="0" dirty="0">
                <a:ln>
                  <a:noFill/>
                </a:ln>
                <a:solidFill>
                  <a:prstClr val="white"/>
                </a:solidFill>
                <a:effectLst/>
                <a:uLnTx/>
                <a:uFillTx/>
                <a:latin typeface="Assistant" pitchFamily="2" charset="-79"/>
                <a:ea typeface="+mj-ea"/>
                <a:cs typeface="Assistant" pitchFamily="2" charset="-79"/>
              </a:rPr>
              <a:t> ורו"ח</a:t>
            </a:r>
            <a:r>
              <a:rPr kumimoji="0" lang="en-US" sz="2400" b="1" i="0" u="none" strike="noStrike" kern="1200" cap="none" spc="0" normalizeH="0" baseline="0" noProof="0" dirty="0">
                <a:ln>
                  <a:noFill/>
                </a:ln>
                <a:solidFill>
                  <a:prstClr val="white"/>
                </a:solidFill>
                <a:effectLst/>
                <a:uLnTx/>
                <a:uFillTx/>
                <a:latin typeface="Assistant" pitchFamily="2" charset="-79"/>
                <a:ea typeface="+mj-ea"/>
                <a:cs typeface="Assistant" pitchFamily="2" charset="-79"/>
              </a:rPr>
              <a:t> ליאת </a:t>
            </a:r>
            <a:r>
              <a:rPr kumimoji="0" lang="en-US" sz="2400" b="1" i="0" u="none" strike="noStrike" kern="1200" cap="none" spc="0" normalizeH="0" baseline="0" noProof="0" dirty="0" err="1">
                <a:ln>
                  <a:noFill/>
                </a:ln>
                <a:solidFill>
                  <a:prstClr val="white"/>
                </a:solidFill>
                <a:effectLst/>
                <a:uLnTx/>
                <a:uFillTx/>
                <a:latin typeface="Assistant" pitchFamily="2" charset="-79"/>
                <a:ea typeface="+mj-ea"/>
                <a:cs typeface="Assistant" pitchFamily="2" charset="-79"/>
              </a:rPr>
              <a:t>נויבירט</a:t>
            </a:r>
            <a:endParaRPr kumimoji="0" lang="en-US" sz="2400" b="1" i="0" u="none" strike="noStrike" kern="1200" cap="none" spc="0" normalizeH="0" baseline="0" noProof="0" dirty="0">
              <a:ln>
                <a:noFill/>
              </a:ln>
              <a:solidFill>
                <a:prstClr val="white"/>
              </a:solidFill>
              <a:effectLst/>
              <a:uLnTx/>
              <a:uFillTx/>
              <a:latin typeface="Assistant" pitchFamily="2" charset="-79"/>
              <a:ea typeface="+mj-ea"/>
              <a:cs typeface="Assistant" pitchFamily="2" charset="-79"/>
            </a:endParaRPr>
          </a:p>
          <a:p>
            <a:pPr marL="0" marR="0" lvl="0" indent="0" algn="ctr" defTabSz="914400" rtl="1" eaLnBrk="1" fontAlgn="auto" latinLnBrk="1" hangingPunct="1">
              <a:lnSpc>
                <a:spcPct val="150000"/>
              </a:lnSpc>
              <a:spcBef>
                <a:spcPct val="0"/>
              </a:spcBef>
              <a:spcAft>
                <a:spcPts val="0"/>
              </a:spcAft>
              <a:buClrTx/>
              <a:buSzTx/>
              <a:buFontTx/>
              <a:buNone/>
              <a:tabLst/>
              <a:defRPr/>
            </a:pPr>
            <a:r>
              <a:rPr kumimoji="0" lang="he-IL" sz="2400" b="1" i="0" u="none" strike="noStrike" kern="1200" cap="none" spc="0" normalizeH="0" baseline="0" noProof="0" dirty="0">
                <a:ln>
                  <a:noFill/>
                </a:ln>
                <a:solidFill>
                  <a:prstClr val="white"/>
                </a:solidFill>
                <a:effectLst/>
                <a:uLnTx/>
                <a:uFillTx/>
                <a:latin typeface="Assistant" pitchFamily="2" charset="-79"/>
                <a:ea typeface="+mj-ea"/>
                <a:cs typeface="Assistant" pitchFamily="2" charset="-79"/>
              </a:rPr>
              <a:t>ראש תחום מע"מ ומס רכוש </a:t>
            </a:r>
            <a:r>
              <a:rPr kumimoji="0" lang="he-IL" sz="2400" b="1" i="0" u="none" strike="noStrike" kern="1200" cap="none" spc="0" normalizeH="0" baseline="0" noProof="0" dirty="0" err="1">
                <a:ln>
                  <a:noFill/>
                </a:ln>
                <a:solidFill>
                  <a:prstClr val="white"/>
                </a:solidFill>
                <a:effectLst/>
                <a:uLnTx/>
                <a:uFillTx/>
                <a:latin typeface="Assistant" pitchFamily="2" charset="-79"/>
                <a:ea typeface="+mj-ea"/>
                <a:cs typeface="Assistant" pitchFamily="2" charset="-79"/>
              </a:rPr>
              <a:t>גולדפרב</a:t>
            </a:r>
            <a:r>
              <a:rPr kumimoji="0" lang="he-IL" sz="2400" b="1" i="0" u="none" strike="noStrike" kern="1200" cap="none" spc="0" normalizeH="0" baseline="0" noProof="0" dirty="0">
                <a:ln>
                  <a:noFill/>
                </a:ln>
                <a:solidFill>
                  <a:prstClr val="white"/>
                </a:solidFill>
                <a:effectLst/>
                <a:uLnTx/>
                <a:uFillTx/>
                <a:latin typeface="Assistant" pitchFamily="2" charset="-79"/>
                <a:ea typeface="+mj-ea"/>
                <a:cs typeface="Assistant" pitchFamily="2" charset="-79"/>
              </a:rPr>
              <a:t> גרוס </a:t>
            </a:r>
            <a:r>
              <a:rPr kumimoji="0" lang="he-IL" sz="2400" b="1" i="0" u="none" strike="noStrike" kern="1200" cap="none" spc="0" normalizeH="0" baseline="0" noProof="0" dirty="0" err="1">
                <a:ln>
                  <a:noFill/>
                </a:ln>
                <a:solidFill>
                  <a:prstClr val="white"/>
                </a:solidFill>
                <a:effectLst/>
                <a:uLnTx/>
                <a:uFillTx/>
                <a:latin typeface="Assistant" pitchFamily="2" charset="-79"/>
                <a:ea typeface="+mj-ea"/>
                <a:cs typeface="Assistant" pitchFamily="2" charset="-79"/>
              </a:rPr>
              <a:t>זליגמן</a:t>
            </a:r>
            <a:r>
              <a:rPr kumimoji="0" lang="he-IL" sz="2400" b="1" i="0" u="none" strike="noStrike" kern="1200" cap="none" spc="0" normalizeH="0" baseline="0" noProof="0" dirty="0">
                <a:ln>
                  <a:noFill/>
                </a:ln>
                <a:solidFill>
                  <a:prstClr val="white"/>
                </a:solidFill>
                <a:effectLst/>
                <a:uLnTx/>
                <a:uFillTx/>
                <a:latin typeface="Assistant" pitchFamily="2" charset="-79"/>
                <a:ea typeface="+mj-ea"/>
                <a:cs typeface="Assistant" pitchFamily="2" charset="-79"/>
              </a:rPr>
              <a:t> ושות’</a:t>
            </a:r>
            <a:endParaRPr kumimoji="0" lang="en-US" sz="2400" b="1" i="0" u="none" strike="noStrike" kern="1200" cap="none" spc="0" normalizeH="0" baseline="0" noProof="0" dirty="0">
              <a:ln>
                <a:noFill/>
              </a:ln>
              <a:solidFill>
                <a:prstClr val="white"/>
              </a:solidFill>
              <a:effectLst/>
              <a:uLnTx/>
              <a:uFillTx/>
              <a:latin typeface="Assistant" pitchFamily="2" charset="-79"/>
              <a:ea typeface="+mj-ea"/>
              <a:cs typeface="Assistant" pitchFamily="2" charset="-79"/>
            </a:endParaRPr>
          </a:p>
          <a:p>
            <a:pPr marL="0" marR="0" lvl="0" indent="0" algn="ctr" defTabSz="914400" rtl="1" eaLnBrk="1" fontAlgn="auto" latinLnBrk="1" hangingPunct="1">
              <a:lnSpc>
                <a:spcPct val="150000"/>
              </a:lnSpc>
              <a:spcBef>
                <a:spcPct val="0"/>
              </a:spcBef>
              <a:spcAft>
                <a:spcPts val="0"/>
              </a:spcAft>
              <a:buClrTx/>
              <a:buSzTx/>
              <a:buFontTx/>
              <a:buNone/>
              <a:tabLst/>
              <a:defRPr/>
            </a:pPr>
            <a:r>
              <a:rPr kumimoji="0" lang="he-IL" sz="2400" b="1" i="0" u="none" strike="noStrike" kern="1200" cap="none" spc="0" normalizeH="0" baseline="0" noProof="0" dirty="0">
                <a:ln>
                  <a:noFill/>
                </a:ln>
                <a:solidFill>
                  <a:prstClr val="white"/>
                </a:solidFill>
                <a:effectLst/>
                <a:uLnTx/>
                <a:uFillTx/>
                <a:latin typeface="Assistant" pitchFamily="2" charset="-79"/>
                <a:ea typeface="+mj-ea"/>
                <a:cs typeface="Assistant" pitchFamily="2" charset="-79"/>
              </a:rPr>
              <a:t>סגנית נשיא לשכת רואי חשבון ויו"ר סקטורים עסקיים</a:t>
            </a:r>
            <a:r>
              <a:rPr kumimoji="0" lang="en-US" sz="2400" b="1" i="0" u="none" strike="noStrike" kern="1200" cap="none" spc="0" normalizeH="0" baseline="0" noProof="0" dirty="0">
                <a:ln>
                  <a:noFill/>
                </a:ln>
                <a:solidFill>
                  <a:prstClr val="white"/>
                </a:solidFill>
                <a:effectLst/>
                <a:uLnTx/>
                <a:uFillTx/>
                <a:latin typeface="Assistant" pitchFamily="2" charset="-79"/>
                <a:ea typeface="+mj-ea"/>
                <a:cs typeface="Assistant" pitchFamily="2" charset="-79"/>
              </a:rPr>
              <a:t> </a:t>
            </a:r>
          </a:p>
          <a:p>
            <a:pPr marL="0" marR="0" lvl="0" indent="0" algn="ctr" defTabSz="914400" rtl="1" eaLnBrk="1" fontAlgn="auto" latinLnBrk="1" hangingPunct="1">
              <a:lnSpc>
                <a:spcPct val="150000"/>
              </a:lnSpc>
              <a:spcBef>
                <a:spcPct val="0"/>
              </a:spcBef>
              <a:spcAft>
                <a:spcPts val="0"/>
              </a:spcAft>
              <a:buClrTx/>
              <a:buSzTx/>
              <a:buFontTx/>
              <a:buNone/>
              <a:tabLst/>
              <a:defRPr/>
            </a:pPr>
            <a:r>
              <a:rPr kumimoji="0" lang="he-IL" sz="2400" b="1" i="0" u="none" strike="noStrike" kern="1200" cap="none" spc="0" normalizeH="0" baseline="0" noProof="0" dirty="0">
                <a:ln>
                  <a:noFill/>
                </a:ln>
                <a:solidFill>
                  <a:prstClr val="white"/>
                </a:solidFill>
                <a:effectLst/>
                <a:uLnTx/>
                <a:uFillTx/>
                <a:latin typeface="Assistant" pitchFamily="2" charset="-79"/>
                <a:ea typeface="+mj-ea"/>
                <a:cs typeface="Assistant" pitchFamily="2" charset="-79"/>
              </a:rPr>
              <a:t>יו"ר מע"מ ומכס לשכת עורכי דין</a:t>
            </a:r>
            <a:r>
              <a:rPr kumimoji="0" lang="en-US" sz="2400" b="1" i="0" u="none" strike="noStrike" kern="1200" cap="none" spc="0" normalizeH="0" baseline="0" noProof="0" dirty="0">
                <a:ln>
                  <a:noFill/>
                </a:ln>
                <a:solidFill>
                  <a:prstClr val="white"/>
                </a:solidFill>
                <a:effectLst/>
                <a:uLnTx/>
                <a:uFillTx/>
                <a:latin typeface="Assistant" pitchFamily="2" charset="-79"/>
                <a:ea typeface="+mj-ea"/>
                <a:cs typeface="Assistant" pitchFamily="2" charset="-79"/>
              </a:rPr>
              <a:t>  </a:t>
            </a:r>
          </a:p>
          <a:p>
            <a:pPr marL="0" marR="0" lvl="0" indent="0" algn="ctr" defTabSz="914400" rtl="1" eaLnBrk="1" fontAlgn="auto" latinLnBrk="1" hangingPunct="1">
              <a:lnSpc>
                <a:spcPct val="100000"/>
              </a:lnSpc>
              <a:spcBef>
                <a:spcPct val="0"/>
              </a:spcBef>
              <a:spcAft>
                <a:spcPts val="0"/>
              </a:spcAft>
              <a:buClrTx/>
              <a:buSzTx/>
              <a:buFontTx/>
              <a:buNone/>
              <a:tabLst/>
              <a:defRPr/>
            </a:pPr>
            <a:r>
              <a:rPr kumimoji="0" lang="he-IL" sz="2400" b="1" i="0" u="none" strike="noStrike" kern="1200" cap="none" spc="0" normalizeH="0" baseline="0" noProof="0" dirty="0">
                <a:ln>
                  <a:noFill/>
                </a:ln>
                <a:solidFill>
                  <a:prstClr val="white"/>
                </a:solidFill>
                <a:effectLst/>
                <a:uLnTx/>
                <a:uFillTx/>
                <a:latin typeface="Assistant" pitchFamily="2" charset="-79"/>
                <a:ea typeface="+mj-ea"/>
                <a:cs typeface="Assistant" pitchFamily="2" charset="-79"/>
              </a:rPr>
              <a:t>יוני  2025</a:t>
            </a:r>
            <a:endParaRPr kumimoji="0" lang="en-US" sz="2400" b="1" i="0" u="none" strike="noStrike" kern="1200" cap="none" spc="0" normalizeH="0" baseline="0" noProof="0" dirty="0">
              <a:ln>
                <a:noFill/>
              </a:ln>
              <a:solidFill>
                <a:prstClr val="white"/>
              </a:solidFill>
              <a:effectLst/>
              <a:uLnTx/>
              <a:uFillTx/>
              <a:latin typeface="Assistant" pitchFamily="2" charset="-79"/>
              <a:ea typeface="+mj-ea"/>
              <a:cs typeface="Assistant" pitchFamily="2" charset="-79"/>
            </a:endParaRPr>
          </a:p>
          <a:p>
            <a:pPr marL="0" marR="0" lvl="0" indent="0" algn="ctr" defTabSz="914400" rtl="1" eaLnBrk="1" fontAlgn="auto" latinLnBrk="1" hangingPunct="1">
              <a:lnSpc>
                <a:spcPct val="150000"/>
              </a:lnSpc>
              <a:spcBef>
                <a:spcPct val="0"/>
              </a:spcBef>
              <a:spcAft>
                <a:spcPts val="0"/>
              </a:spcAft>
              <a:buClrTx/>
              <a:buSzTx/>
              <a:buFontTx/>
              <a:buNone/>
              <a:tabLst/>
              <a:defRPr/>
            </a:pPr>
            <a:endParaRPr kumimoji="0" lang="en-US" sz="2400" b="1" i="0" u="none" strike="noStrike" kern="1200" cap="none" spc="0" normalizeH="0" baseline="0" noProof="0" dirty="0">
              <a:ln>
                <a:noFill/>
              </a:ln>
              <a:solidFill>
                <a:prstClr val="white"/>
              </a:solidFill>
              <a:effectLst/>
              <a:uLnTx/>
              <a:uFillTx/>
              <a:latin typeface="Assistant" pitchFamily="2" charset="-79"/>
              <a:ea typeface="+mj-ea"/>
              <a:cs typeface="Assistant" pitchFamily="2" charset="-79"/>
            </a:endParaRPr>
          </a:p>
        </p:txBody>
      </p:sp>
      <p:sp>
        <p:nvSpPr>
          <p:cNvPr id="2" name="Title 2">
            <a:extLst>
              <a:ext uri="{FF2B5EF4-FFF2-40B4-BE49-F238E27FC236}">
                <a16:creationId xmlns:a16="http://schemas.microsoft.com/office/drawing/2014/main" id="{15733FCC-3DC1-A257-C12E-FECDC04AD287}"/>
              </a:ext>
            </a:extLst>
          </p:cNvPr>
          <p:cNvSpPr txBox="1">
            <a:spLocks/>
          </p:cNvSpPr>
          <p:nvPr/>
        </p:nvSpPr>
        <p:spPr>
          <a:xfrm>
            <a:off x="3083480" y="925570"/>
            <a:ext cx="9119005" cy="1463563"/>
          </a:xfrm>
          <a:prstGeom prst="rect">
            <a:avLst/>
          </a:prstGeom>
        </p:spPr>
        <p:txBody>
          <a:bodyPr anchor="ctr"/>
          <a:lstStyle>
            <a:lvl1pPr algn="ctr" defTabSz="914400" rtl="0" eaLnBrk="1" latinLnBrk="1" hangingPunct="1">
              <a:spcBef>
                <a:spcPct val="0"/>
              </a:spcBef>
              <a:buNone/>
              <a:defRPr sz="4400" kern="1200">
                <a:solidFill>
                  <a:schemeClr val="tx1"/>
                </a:solidFill>
                <a:latin typeface="+mj-lt"/>
                <a:ea typeface="+mj-ea"/>
                <a:cs typeface="+mj-cs"/>
              </a:defRPr>
            </a:lvl1pPr>
          </a:lstStyle>
          <a:p>
            <a:pPr marL="0" marR="0" lvl="0" indent="0" algn="ctr" defTabSz="914400" rtl="1" eaLnBrk="1" fontAlgn="auto" latinLnBrk="1" hangingPunct="1">
              <a:lnSpc>
                <a:spcPct val="100000"/>
              </a:lnSpc>
              <a:spcBef>
                <a:spcPct val="0"/>
              </a:spcBef>
              <a:spcAft>
                <a:spcPts val="0"/>
              </a:spcAft>
              <a:buClrTx/>
              <a:buSzTx/>
              <a:buFontTx/>
              <a:buNone/>
              <a:tabLst/>
              <a:defRPr/>
            </a:pPr>
            <a:endParaRPr kumimoji="0" lang="en-US" sz="4000" b="1" i="0" u="none" strike="noStrike" kern="1200" cap="none" spc="0" normalizeH="0" baseline="0" noProof="0" dirty="0">
              <a:ln>
                <a:noFill/>
              </a:ln>
              <a:solidFill>
                <a:prstClr val="white"/>
              </a:solidFill>
              <a:effectLst/>
              <a:uLnTx/>
              <a:uFillTx/>
              <a:latin typeface="Assistant" pitchFamily="2" charset="-79"/>
              <a:ea typeface="+mj-ea"/>
              <a:cs typeface="Assistant" pitchFamily="2" charset="-79"/>
            </a:endParaRPr>
          </a:p>
        </p:txBody>
      </p:sp>
      <p:sp>
        <p:nvSpPr>
          <p:cNvPr id="4" name="Title 2">
            <a:extLst>
              <a:ext uri="{FF2B5EF4-FFF2-40B4-BE49-F238E27FC236}">
                <a16:creationId xmlns:a16="http://schemas.microsoft.com/office/drawing/2014/main" id="{C1B1D2FF-970A-A27A-6C45-5FCCA457CA6F}"/>
              </a:ext>
            </a:extLst>
          </p:cNvPr>
          <p:cNvSpPr txBox="1">
            <a:spLocks/>
          </p:cNvSpPr>
          <p:nvPr/>
        </p:nvSpPr>
        <p:spPr>
          <a:xfrm>
            <a:off x="271030" y="6191250"/>
            <a:ext cx="11663795" cy="590550"/>
          </a:xfrm>
          <a:prstGeom prst="rect">
            <a:avLst/>
          </a:prstGeom>
        </p:spPr>
        <p:txBody>
          <a:bodyPr anchor="ctr"/>
          <a:lstStyle>
            <a:lvl1pPr algn="ctr" defTabSz="914400" rtl="0" eaLnBrk="1" latinLnBrk="1" hangingPunct="1">
              <a:spcBef>
                <a:spcPct val="0"/>
              </a:spcBef>
              <a:buNone/>
              <a:defRPr sz="4400" kern="1200">
                <a:solidFill>
                  <a:schemeClr val="tx1"/>
                </a:solidFill>
                <a:latin typeface="+mj-lt"/>
                <a:ea typeface="+mj-ea"/>
                <a:cs typeface="+mj-cs"/>
              </a:defRPr>
            </a:lvl1pPr>
          </a:lstStyle>
          <a:p>
            <a:pPr marL="0" marR="0" lvl="0" indent="0" algn="just" defTabSz="914400" rtl="1" eaLnBrk="1" fontAlgn="auto" latinLnBrk="1" hangingPunct="1">
              <a:lnSpc>
                <a:spcPct val="100000"/>
              </a:lnSpc>
              <a:spcBef>
                <a:spcPct val="0"/>
              </a:spcBef>
              <a:spcAft>
                <a:spcPts val="0"/>
              </a:spcAft>
              <a:buClrTx/>
              <a:buSzTx/>
              <a:buFontTx/>
              <a:buNone/>
              <a:tabLst/>
              <a:defRPr/>
            </a:pPr>
            <a:r>
              <a:rPr kumimoji="0" lang="he-IL" sz="1400" b="1" i="0" u="none" strike="noStrike" kern="1200" cap="none" spc="0" normalizeH="0" baseline="0" noProof="0" dirty="0">
                <a:ln>
                  <a:noFill/>
                </a:ln>
                <a:solidFill>
                  <a:prstClr val="white"/>
                </a:solidFill>
                <a:effectLst/>
                <a:uLnTx/>
                <a:uFillTx/>
                <a:latin typeface="Assistant" pitchFamily="2" charset="-79"/>
                <a:ea typeface="+mj-ea"/>
                <a:cs typeface="Assistant" pitchFamily="2" charset="-79"/>
              </a:rPr>
              <a:t>כל הזכויות שמורות ©️ אין לשכפל, להעתיק, לצלם, לבצע בפומבי – מצגת זו  או חלק ממנה.  שימוש מסחרי מכל סוג שהוא במצגת זו או בחלק  ממנה אסור בהחלט.</a:t>
            </a:r>
          </a:p>
        </p:txBody>
      </p:sp>
      <p:sp>
        <p:nvSpPr>
          <p:cNvPr id="7" name="Title 2">
            <a:extLst>
              <a:ext uri="{FF2B5EF4-FFF2-40B4-BE49-F238E27FC236}">
                <a16:creationId xmlns:a16="http://schemas.microsoft.com/office/drawing/2014/main" id="{6946B3C7-AAB0-7D4D-2117-EDE9C65536FC}"/>
              </a:ext>
            </a:extLst>
          </p:cNvPr>
          <p:cNvSpPr txBox="1">
            <a:spLocks/>
          </p:cNvSpPr>
          <p:nvPr/>
        </p:nvSpPr>
        <p:spPr>
          <a:xfrm>
            <a:off x="3083480" y="2011556"/>
            <a:ext cx="8804680" cy="718642"/>
          </a:xfrm>
          <a:prstGeom prst="rect">
            <a:avLst/>
          </a:prstGeom>
        </p:spPr>
        <p:txBody>
          <a:bodyPr anchor="ctr"/>
          <a:lstStyle>
            <a:lvl1pPr algn="ctr" defTabSz="914400" rtl="0" eaLnBrk="1" latinLnBrk="1" hangingPunct="1">
              <a:spcBef>
                <a:spcPct val="0"/>
              </a:spcBef>
              <a:buNone/>
              <a:defRPr sz="4400" kern="1200">
                <a:solidFill>
                  <a:schemeClr val="tx1"/>
                </a:solidFill>
                <a:latin typeface="+mj-lt"/>
                <a:ea typeface="+mj-ea"/>
                <a:cs typeface="+mj-cs"/>
              </a:defRPr>
            </a:lvl1pPr>
          </a:lstStyle>
          <a:p>
            <a:pPr marL="0" marR="0" lvl="0" indent="0" algn="ctr" defTabSz="914400" rtl="1" eaLnBrk="1" fontAlgn="auto" latinLnBrk="1" hangingPunct="1">
              <a:lnSpc>
                <a:spcPct val="100000"/>
              </a:lnSpc>
              <a:spcBef>
                <a:spcPct val="0"/>
              </a:spcBef>
              <a:spcAft>
                <a:spcPts val="0"/>
              </a:spcAft>
              <a:buClrTx/>
              <a:buSzTx/>
              <a:buFontTx/>
              <a:buNone/>
              <a:tabLst/>
              <a:defRPr/>
            </a:pPr>
            <a:r>
              <a:rPr kumimoji="0" lang="he-IL" sz="4000" b="1" i="0" u="none" strike="noStrike" kern="1200" cap="none" spc="0" normalizeH="0" baseline="0" noProof="0" dirty="0">
                <a:ln>
                  <a:noFill/>
                </a:ln>
                <a:solidFill>
                  <a:prstClr val="white"/>
                </a:solidFill>
                <a:effectLst/>
                <a:uLnTx/>
                <a:uFillTx/>
                <a:latin typeface="Assistant" pitchFamily="2" charset="-79"/>
                <a:ea typeface="+mj-ea"/>
                <a:cs typeface="Assistant" pitchFamily="2" charset="-79"/>
              </a:rPr>
              <a:t>פיצויי נזק ישיר </a:t>
            </a:r>
          </a:p>
          <a:p>
            <a:pPr marL="0" marR="0" lvl="0" indent="0" algn="ctr" defTabSz="914400" rtl="1" eaLnBrk="1" fontAlgn="auto" latinLnBrk="1" hangingPunct="1">
              <a:lnSpc>
                <a:spcPct val="100000"/>
              </a:lnSpc>
              <a:spcBef>
                <a:spcPct val="0"/>
              </a:spcBef>
              <a:spcAft>
                <a:spcPts val="0"/>
              </a:spcAft>
              <a:buClrTx/>
              <a:buSzTx/>
              <a:buFontTx/>
              <a:buNone/>
              <a:tabLst/>
              <a:defRPr/>
            </a:pPr>
            <a:r>
              <a:rPr kumimoji="0" lang="he-IL" sz="4000" b="1" i="0" u="none" strike="noStrike" kern="1200" cap="none" spc="0" normalizeH="0" baseline="0" noProof="0" dirty="0">
                <a:ln>
                  <a:noFill/>
                </a:ln>
                <a:solidFill>
                  <a:prstClr val="white"/>
                </a:solidFill>
                <a:effectLst/>
                <a:uLnTx/>
                <a:uFillTx/>
                <a:latin typeface="Assistant" pitchFamily="2" charset="-79"/>
                <a:ea typeface="+mj-ea"/>
                <a:cs typeface="Assistant" pitchFamily="2" charset="-79"/>
              </a:rPr>
              <a:t>מלחמת "חרבות ברזל" ומבצע "עם כלביא" </a:t>
            </a:r>
          </a:p>
        </p:txBody>
      </p:sp>
      <p:pic>
        <p:nvPicPr>
          <p:cNvPr id="3" name="תמונה 2">
            <a:extLst>
              <a:ext uri="{FF2B5EF4-FFF2-40B4-BE49-F238E27FC236}">
                <a16:creationId xmlns:a16="http://schemas.microsoft.com/office/drawing/2014/main" id="{A3F450D3-8380-4773-869A-993C56EDD99A}"/>
              </a:ext>
            </a:extLst>
          </p:cNvPr>
          <p:cNvPicPr>
            <a:picLocks noChangeAspect="1"/>
          </p:cNvPicPr>
          <p:nvPr/>
        </p:nvPicPr>
        <p:blipFill>
          <a:blip r:embed="rId2"/>
          <a:stretch>
            <a:fillRect/>
          </a:stretch>
        </p:blipFill>
        <p:spPr>
          <a:xfrm>
            <a:off x="444048" y="211282"/>
            <a:ext cx="2143125" cy="2143125"/>
          </a:xfrm>
          <a:prstGeom prst="rect">
            <a:avLst/>
          </a:prstGeom>
        </p:spPr>
      </p:pic>
      <p:pic>
        <p:nvPicPr>
          <p:cNvPr id="8" name="תמונה 7">
            <a:extLst>
              <a:ext uri="{FF2B5EF4-FFF2-40B4-BE49-F238E27FC236}">
                <a16:creationId xmlns:a16="http://schemas.microsoft.com/office/drawing/2014/main" id="{A81158BC-7D4D-4E7E-8F52-711B41E38F7D}"/>
              </a:ext>
            </a:extLst>
          </p:cNvPr>
          <p:cNvPicPr>
            <a:picLocks noChangeAspect="1"/>
          </p:cNvPicPr>
          <p:nvPr/>
        </p:nvPicPr>
        <p:blipFill>
          <a:blip r:embed="rId3"/>
          <a:stretch>
            <a:fillRect/>
          </a:stretch>
        </p:blipFill>
        <p:spPr>
          <a:xfrm>
            <a:off x="9899345" y="211282"/>
            <a:ext cx="2145978" cy="2145978"/>
          </a:xfrm>
          <a:prstGeom prst="rect">
            <a:avLst/>
          </a:prstGeom>
        </p:spPr>
      </p:pic>
      <p:pic>
        <p:nvPicPr>
          <p:cNvPr id="9" name="תמונה 8">
            <a:extLst>
              <a:ext uri="{FF2B5EF4-FFF2-40B4-BE49-F238E27FC236}">
                <a16:creationId xmlns:a16="http://schemas.microsoft.com/office/drawing/2014/main" id="{3443FDF0-D1B8-4976-8FC1-E95357B42988}"/>
              </a:ext>
            </a:extLst>
          </p:cNvPr>
          <p:cNvPicPr>
            <a:picLocks noChangeAspect="1"/>
          </p:cNvPicPr>
          <p:nvPr/>
        </p:nvPicPr>
        <p:blipFill>
          <a:blip r:embed="rId4"/>
          <a:stretch>
            <a:fillRect/>
          </a:stretch>
        </p:blipFill>
        <p:spPr>
          <a:xfrm>
            <a:off x="5143500" y="211282"/>
            <a:ext cx="2857500" cy="1600200"/>
          </a:xfrm>
          <a:prstGeom prst="rect">
            <a:avLst/>
          </a:prstGeom>
        </p:spPr>
      </p:pic>
    </p:spTree>
    <p:extLst>
      <p:ext uri="{BB962C8B-B14F-4D97-AF65-F5344CB8AC3E}">
        <p14:creationId xmlns:p14="http://schemas.microsoft.com/office/powerpoint/2010/main" val="26610825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7462B3-F2DD-42A0-8F5E-93EF2A933438}"/>
            </a:ext>
          </a:extLst>
        </p:cNvPr>
        <p:cNvGrpSpPr/>
        <p:nvPr/>
      </p:nvGrpSpPr>
      <p:grpSpPr>
        <a:xfrm>
          <a:off x="0" y="0"/>
          <a:ext cx="0" cy="0"/>
          <a:chOff x="0" y="0"/>
          <a:chExt cx="0" cy="0"/>
        </a:xfrm>
      </p:grpSpPr>
      <p:sp>
        <p:nvSpPr>
          <p:cNvPr id="2" name="מציין מיקום של מספר שקופית 1">
            <a:extLst>
              <a:ext uri="{FF2B5EF4-FFF2-40B4-BE49-F238E27FC236}">
                <a16:creationId xmlns:a16="http://schemas.microsoft.com/office/drawing/2014/main" id="{DBEB1654-96C0-E7FA-29D0-3691282F55A8}"/>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9F735D-2D06-4C54-B3A7-5E1FA0208B39}" type="slidenum">
              <a:rPr kumimoji="0" lang="he-IL" sz="1200" b="0" i="0" u="none" strike="noStrike" kern="1200" cap="none" spc="0" normalizeH="0" baseline="0" noProof="0" smtClean="0">
                <a:ln>
                  <a:noFill/>
                </a:ln>
                <a:solidFill>
                  <a:prstClr val="black">
                    <a:tint val="75000"/>
                  </a:prstClr>
                </a:solidFill>
                <a:effectLst/>
                <a:uLnTx/>
                <a:uFillTx/>
                <a:latin typeface="Assistant" pitchFamily="2" charset="-79"/>
                <a:ea typeface="+mn-ea"/>
                <a:cs typeface="Assistant" pitchFamily="2" charset="-79"/>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he-IL" sz="1200" b="0" i="0" u="none" strike="noStrike" kern="1200" cap="none" spc="0" normalizeH="0" baseline="0" noProof="0">
              <a:ln>
                <a:noFill/>
              </a:ln>
              <a:solidFill>
                <a:prstClr val="black">
                  <a:tint val="75000"/>
                </a:prstClr>
              </a:solidFill>
              <a:effectLst/>
              <a:uLnTx/>
              <a:uFillTx/>
              <a:latin typeface="Assistant" pitchFamily="2" charset="-79"/>
              <a:ea typeface="+mn-ea"/>
              <a:cs typeface="Assistant" pitchFamily="2" charset="-79"/>
            </a:endParaRPr>
          </a:p>
        </p:txBody>
      </p:sp>
      <p:sp>
        <p:nvSpPr>
          <p:cNvPr id="7" name="כותרת 4">
            <a:extLst>
              <a:ext uri="{FF2B5EF4-FFF2-40B4-BE49-F238E27FC236}">
                <a16:creationId xmlns:a16="http://schemas.microsoft.com/office/drawing/2014/main" id="{E6BB7E7D-951D-8533-805E-6CD8CFC6F59B}"/>
              </a:ext>
            </a:extLst>
          </p:cNvPr>
          <p:cNvSpPr txBox="1">
            <a:spLocks/>
          </p:cNvSpPr>
          <p:nvPr/>
        </p:nvSpPr>
        <p:spPr>
          <a:xfrm>
            <a:off x="-435006" y="1066800"/>
            <a:ext cx="12415339" cy="837392"/>
          </a:xfrm>
          <a:prstGeom prst="rect">
            <a:avLst/>
          </a:prstGeom>
        </p:spPr>
        <p:txBody>
          <a:bodyPr vert="horz" lIns="91440" tIns="45720" rIns="91440" bIns="45720" rtlCol="0" anchor="t" anchorCtr="0">
            <a:noAutofit/>
          </a:bodyPr>
          <a:lstStyle>
            <a:lvl1pPr algn="r" defTabSz="914400" rtl="1" eaLnBrk="1" latinLnBrk="0" hangingPunct="1">
              <a:lnSpc>
                <a:spcPct val="90000"/>
              </a:lnSpc>
              <a:spcBef>
                <a:spcPct val="0"/>
              </a:spcBef>
              <a:buNone/>
              <a:defRPr sz="5000" kern="1200">
                <a:solidFill>
                  <a:schemeClr val="tx1"/>
                </a:solidFill>
                <a:latin typeface="+mj-lt"/>
                <a:ea typeface="+mj-ea"/>
                <a:cs typeface="+mj-cs"/>
              </a:defRPr>
            </a:lvl1pPr>
          </a:lstStyle>
          <a:p>
            <a:pPr lvl="0" algn="ctr">
              <a:defRPr/>
            </a:pPr>
            <a:r>
              <a:rPr lang="he-IL" sz="3200" b="1" dirty="0">
                <a:solidFill>
                  <a:srgbClr val="330029"/>
                </a:solidFill>
                <a:latin typeface="Assistant" pitchFamily="2" charset="-79"/>
                <a:cs typeface="Assistant" pitchFamily="2" charset="-79"/>
              </a:rPr>
              <a:t>דיווח </a:t>
            </a:r>
            <a:r>
              <a:rPr lang="he-IL" sz="3600" b="1" dirty="0">
                <a:solidFill>
                  <a:srgbClr val="330029"/>
                </a:solidFill>
                <a:latin typeface="Assistant" pitchFamily="2" charset="-79"/>
                <a:cs typeface="Assistant" pitchFamily="2" charset="-79"/>
              </a:rPr>
              <a:t>ראשוני</a:t>
            </a:r>
            <a:r>
              <a:rPr lang="he-IL" sz="3200" b="1" dirty="0">
                <a:solidFill>
                  <a:srgbClr val="330029"/>
                </a:solidFill>
                <a:latin typeface="Assistant" pitchFamily="2" charset="-79"/>
                <a:cs typeface="Assistant" pitchFamily="2" charset="-79"/>
              </a:rPr>
              <a:t> - תוך 14 יום מהאירוע</a:t>
            </a:r>
            <a:br>
              <a:rPr lang="he-IL" sz="3200" dirty="0">
                <a:latin typeface="Assistant" pitchFamily="2" charset="-79"/>
                <a:cs typeface="Assistant" pitchFamily="2" charset="-79"/>
              </a:rPr>
            </a:br>
            <a:endParaRPr kumimoji="0" lang="he-IL" sz="3200" b="1" i="0" u="none" strike="noStrike" kern="1200" cap="none" spc="0" normalizeH="0" baseline="0" noProof="0" dirty="0">
              <a:ln>
                <a:noFill/>
              </a:ln>
              <a:solidFill>
                <a:srgbClr val="FF0000"/>
              </a:solidFill>
              <a:effectLst/>
              <a:uLnTx/>
              <a:uFillTx/>
              <a:latin typeface="Assistant" pitchFamily="2" charset="-79"/>
              <a:ea typeface="+mj-ea"/>
              <a:cs typeface="Assistant" pitchFamily="2" charset="-79"/>
            </a:endParaRPr>
          </a:p>
        </p:txBody>
      </p:sp>
      <p:pic>
        <p:nvPicPr>
          <p:cNvPr id="6" name="תמונה 5">
            <a:extLst>
              <a:ext uri="{FF2B5EF4-FFF2-40B4-BE49-F238E27FC236}">
                <a16:creationId xmlns:a16="http://schemas.microsoft.com/office/drawing/2014/main" id="{2F4EAFA3-3B51-EF68-22FC-0C81ED494E85}"/>
              </a:ext>
            </a:extLst>
          </p:cNvPr>
          <p:cNvPicPr>
            <a:picLocks noChangeAspect="1"/>
          </p:cNvPicPr>
          <p:nvPr/>
        </p:nvPicPr>
        <p:blipFill>
          <a:blip r:embed="rId2"/>
          <a:stretch>
            <a:fillRect/>
          </a:stretch>
        </p:blipFill>
        <p:spPr>
          <a:xfrm>
            <a:off x="417443" y="1688860"/>
            <a:ext cx="11653660" cy="5032615"/>
          </a:xfrm>
          <a:prstGeom prst="rect">
            <a:avLst/>
          </a:prstGeom>
        </p:spPr>
      </p:pic>
      <p:pic>
        <p:nvPicPr>
          <p:cNvPr id="5" name="Picture 1" descr="A logo with a black background&#10;&#10;AI-generated content may be incorrect.">
            <a:extLst>
              <a:ext uri="{FF2B5EF4-FFF2-40B4-BE49-F238E27FC236}">
                <a16:creationId xmlns:a16="http://schemas.microsoft.com/office/drawing/2014/main" id="{F15CA914-8F66-4460-B27A-A07873BDA052}"/>
              </a:ext>
            </a:extLst>
          </p:cNvPr>
          <p:cNvPicPr>
            <a:picLocks noChangeAspect="1"/>
          </p:cNvPicPr>
          <p:nvPr/>
        </p:nvPicPr>
        <p:blipFill>
          <a:blip r:embed="rId3">
            <a:duotone>
              <a:prstClr val="black"/>
              <a:schemeClr val="tx2">
                <a:tint val="45000"/>
                <a:satMod val="400000"/>
              </a:schemeClr>
            </a:duotone>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tretch>
            <a:fillRect/>
          </a:stretch>
        </p:blipFill>
        <p:spPr>
          <a:xfrm>
            <a:off x="11050621" y="91017"/>
            <a:ext cx="1020482" cy="948074"/>
          </a:xfrm>
          <a:prstGeom prst="rect">
            <a:avLst/>
          </a:prstGeom>
        </p:spPr>
      </p:pic>
    </p:spTree>
    <p:extLst>
      <p:ext uri="{BB962C8B-B14F-4D97-AF65-F5344CB8AC3E}">
        <p14:creationId xmlns:p14="http://schemas.microsoft.com/office/powerpoint/2010/main" val="31333100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D94EC9-B069-1B2D-C848-84632551ABE7}"/>
            </a:ext>
          </a:extLst>
        </p:cNvPr>
        <p:cNvGrpSpPr/>
        <p:nvPr/>
      </p:nvGrpSpPr>
      <p:grpSpPr>
        <a:xfrm>
          <a:off x="0" y="0"/>
          <a:ext cx="0" cy="0"/>
          <a:chOff x="0" y="0"/>
          <a:chExt cx="0" cy="0"/>
        </a:xfrm>
      </p:grpSpPr>
      <p:sp>
        <p:nvSpPr>
          <p:cNvPr id="2" name="מציין מיקום של מספר שקופית 1">
            <a:extLst>
              <a:ext uri="{FF2B5EF4-FFF2-40B4-BE49-F238E27FC236}">
                <a16:creationId xmlns:a16="http://schemas.microsoft.com/office/drawing/2014/main" id="{AB620EB8-F218-FF80-90D5-F564B8E456C2}"/>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9F735D-2D06-4C54-B3A7-5E1FA0208B39}" type="slidenum">
              <a:rPr kumimoji="0" lang="he-IL" sz="1200" b="0" i="0" u="none" strike="noStrike" kern="1200" cap="none" spc="0" normalizeH="0" baseline="0" noProof="0" smtClean="0">
                <a:ln>
                  <a:noFill/>
                </a:ln>
                <a:solidFill>
                  <a:prstClr val="black">
                    <a:tint val="75000"/>
                  </a:prstClr>
                </a:solidFill>
                <a:effectLst/>
                <a:uLnTx/>
                <a:uFillTx/>
                <a:latin typeface="Assistant" pitchFamily="2" charset="-79"/>
                <a:ea typeface="+mn-ea"/>
                <a:cs typeface="Assistant" pitchFamily="2" charset="-79"/>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he-IL" sz="1200" b="0" i="0" u="none" strike="noStrike" kern="1200" cap="none" spc="0" normalizeH="0" baseline="0" noProof="0">
              <a:ln>
                <a:noFill/>
              </a:ln>
              <a:solidFill>
                <a:prstClr val="black">
                  <a:tint val="75000"/>
                </a:prstClr>
              </a:solidFill>
              <a:effectLst/>
              <a:uLnTx/>
              <a:uFillTx/>
              <a:latin typeface="Assistant" pitchFamily="2" charset="-79"/>
              <a:ea typeface="+mn-ea"/>
              <a:cs typeface="Assistant" pitchFamily="2" charset="-79"/>
            </a:endParaRPr>
          </a:p>
        </p:txBody>
      </p:sp>
      <p:sp>
        <p:nvSpPr>
          <p:cNvPr id="7" name="כותרת 4">
            <a:extLst>
              <a:ext uri="{FF2B5EF4-FFF2-40B4-BE49-F238E27FC236}">
                <a16:creationId xmlns:a16="http://schemas.microsoft.com/office/drawing/2014/main" id="{1308009A-00F7-764C-CADA-4A7D22C8EDCB}"/>
              </a:ext>
            </a:extLst>
          </p:cNvPr>
          <p:cNvSpPr txBox="1">
            <a:spLocks/>
          </p:cNvSpPr>
          <p:nvPr/>
        </p:nvSpPr>
        <p:spPr>
          <a:xfrm>
            <a:off x="-435006" y="1066800"/>
            <a:ext cx="12415339" cy="837392"/>
          </a:xfrm>
          <a:prstGeom prst="rect">
            <a:avLst/>
          </a:prstGeom>
        </p:spPr>
        <p:txBody>
          <a:bodyPr vert="horz" lIns="91440" tIns="45720" rIns="91440" bIns="45720" rtlCol="0" anchor="t" anchorCtr="0">
            <a:noAutofit/>
          </a:bodyPr>
          <a:lstStyle>
            <a:lvl1pPr algn="r" defTabSz="914400" rtl="1" eaLnBrk="1" latinLnBrk="0" hangingPunct="1">
              <a:lnSpc>
                <a:spcPct val="90000"/>
              </a:lnSpc>
              <a:spcBef>
                <a:spcPct val="0"/>
              </a:spcBef>
              <a:buNone/>
              <a:defRPr sz="5000" kern="1200">
                <a:solidFill>
                  <a:schemeClr val="tx1"/>
                </a:solidFill>
                <a:latin typeface="+mj-lt"/>
                <a:ea typeface="+mj-ea"/>
                <a:cs typeface="+mj-cs"/>
              </a:defRPr>
            </a:lvl1pPr>
          </a:lstStyle>
          <a:p>
            <a:pPr lvl="0" algn="ctr">
              <a:defRPr/>
            </a:pPr>
            <a:r>
              <a:rPr lang="he-IL" sz="3600" b="1" dirty="0">
                <a:solidFill>
                  <a:srgbClr val="330029"/>
                </a:solidFill>
                <a:latin typeface="Assistant" pitchFamily="2" charset="-79"/>
                <a:cs typeface="Assistant" pitchFamily="2" charset="-79"/>
              </a:rPr>
              <a:t>דיווח ראשוני - תוך 14 יום מהאירוע</a:t>
            </a:r>
            <a:br>
              <a:rPr lang="he-IL" sz="3600" dirty="0">
                <a:latin typeface="Assistant" pitchFamily="2" charset="-79"/>
                <a:cs typeface="Assistant" pitchFamily="2" charset="-79"/>
              </a:rPr>
            </a:br>
            <a:endParaRPr kumimoji="0" lang="he-IL" sz="3600" b="1" i="0" u="none" strike="noStrike" kern="1200" cap="none" spc="0" normalizeH="0" baseline="0" noProof="0" dirty="0">
              <a:ln>
                <a:noFill/>
              </a:ln>
              <a:solidFill>
                <a:srgbClr val="FF0000"/>
              </a:solidFill>
              <a:effectLst/>
              <a:uLnTx/>
              <a:uFillTx/>
              <a:latin typeface="Assistant" pitchFamily="2" charset="-79"/>
              <a:ea typeface="+mj-ea"/>
              <a:cs typeface="Assistant" pitchFamily="2" charset="-79"/>
            </a:endParaRPr>
          </a:p>
        </p:txBody>
      </p:sp>
      <p:pic>
        <p:nvPicPr>
          <p:cNvPr id="4" name="תמונה 3">
            <a:extLst>
              <a:ext uri="{FF2B5EF4-FFF2-40B4-BE49-F238E27FC236}">
                <a16:creationId xmlns:a16="http://schemas.microsoft.com/office/drawing/2014/main" id="{B846DF9D-6B7F-6BFD-6A63-6D97343021D1}"/>
              </a:ext>
            </a:extLst>
          </p:cNvPr>
          <p:cNvPicPr>
            <a:picLocks noChangeAspect="1"/>
          </p:cNvPicPr>
          <p:nvPr/>
        </p:nvPicPr>
        <p:blipFill>
          <a:blip r:embed="rId2"/>
          <a:stretch>
            <a:fillRect/>
          </a:stretch>
        </p:blipFill>
        <p:spPr>
          <a:xfrm>
            <a:off x="148919" y="1584208"/>
            <a:ext cx="11894161" cy="4968992"/>
          </a:xfrm>
          <a:prstGeom prst="rect">
            <a:avLst/>
          </a:prstGeom>
        </p:spPr>
      </p:pic>
      <p:sp>
        <p:nvSpPr>
          <p:cNvPr id="8" name="מלבן: פינות מעוגלות 7">
            <a:extLst>
              <a:ext uri="{FF2B5EF4-FFF2-40B4-BE49-F238E27FC236}">
                <a16:creationId xmlns:a16="http://schemas.microsoft.com/office/drawing/2014/main" id="{93BD4FE4-CF1F-72A4-88BF-807EDD08D8F2}"/>
              </a:ext>
            </a:extLst>
          </p:cNvPr>
          <p:cNvSpPr/>
          <p:nvPr/>
        </p:nvSpPr>
        <p:spPr>
          <a:xfrm>
            <a:off x="4648200" y="4250267"/>
            <a:ext cx="1236133" cy="177800"/>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a:p>
        </p:txBody>
      </p:sp>
      <p:pic>
        <p:nvPicPr>
          <p:cNvPr id="6" name="Picture 1" descr="A logo with a black background&#10;&#10;AI-generated content may be incorrect.">
            <a:extLst>
              <a:ext uri="{FF2B5EF4-FFF2-40B4-BE49-F238E27FC236}">
                <a16:creationId xmlns:a16="http://schemas.microsoft.com/office/drawing/2014/main" id="{1B742973-7510-43C9-823D-7D89D291A865}"/>
              </a:ext>
            </a:extLst>
          </p:cNvPr>
          <p:cNvPicPr>
            <a:picLocks noChangeAspect="1"/>
          </p:cNvPicPr>
          <p:nvPr/>
        </p:nvPicPr>
        <p:blipFill>
          <a:blip r:embed="rId3">
            <a:duotone>
              <a:prstClr val="black"/>
              <a:schemeClr val="tx2">
                <a:tint val="45000"/>
                <a:satMod val="400000"/>
              </a:schemeClr>
            </a:duotone>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tretch>
            <a:fillRect/>
          </a:stretch>
        </p:blipFill>
        <p:spPr>
          <a:xfrm>
            <a:off x="11050621" y="91017"/>
            <a:ext cx="1020482" cy="948074"/>
          </a:xfrm>
          <a:prstGeom prst="rect">
            <a:avLst/>
          </a:prstGeom>
        </p:spPr>
      </p:pic>
    </p:spTree>
    <p:extLst>
      <p:ext uri="{BB962C8B-B14F-4D97-AF65-F5344CB8AC3E}">
        <p14:creationId xmlns:p14="http://schemas.microsoft.com/office/powerpoint/2010/main" val="33925522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E18696-8272-AD69-F7AF-1F5B9AA2F8DB}"/>
            </a:ext>
          </a:extLst>
        </p:cNvPr>
        <p:cNvGrpSpPr/>
        <p:nvPr/>
      </p:nvGrpSpPr>
      <p:grpSpPr>
        <a:xfrm>
          <a:off x="0" y="0"/>
          <a:ext cx="0" cy="0"/>
          <a:chOff x="0" y="0"/>
          <a:chExt cx="0" cy="0"/>
        </a:xfrm>
      </p:grpSpPr>
      <p:sp>
        <p:nvSpPr>
          <p:cNvPr id="2" name="מציין מיקום של מספר שקופית 1">
            <a:extLst>
              <a:ext uri="{FF2B5EF4-FFF2-40B4-BE49-F238E27FC236}">
                <a16:creationId xmlns:a16="http://schemas.microsoft.com/office/drawing/2014/main" id="{1F0858D1-4E51-3327-C077-9B06B1C28140}"/>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9F735D-2D06-4C54-B3A7-5E1FA0208B39}" type="slidenum">
              <a:rPr kumimoji="0" lang="he-IL" sz="1200" b="0" i="0" u="none" strike="noStrike" kern="1200" cap="none" spc="0" normalizeH="0" baseline="0" noProof="0" smtClean="0">
                <a:ln>
                  <a:noFill/>
                </a:ln>
                <a:solidFill>
                  <a:prstClr val="black">
                    <a:tint val="75000"/>
                  </a:prstClr>
                </a:solidFill>
                <a:effectLst/>
                <a:uLnTx/>
                <a:uFillTx/>
                <a:latin typeface="Assistant" pitchFamily="2" charset="-79"/>
                <a:ea typeface="+mn-ea"/>
                <a:cs typeface="Assistant" pitchFamily="2" charset="-79"/>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he-IL" sz="1200" b="0" i="0" u="none" strike="noStrike" kern="1200" cap="none" spc="0" normalizeH="0" baseline="0" noProof="0">
              <a:ln>
                <a:noFill/>
              </a:ln>
              <a:solidFill>
                <a:prstClr val="black">
                  <a:tint val="75000"/>
                </a:prstClr>
              </a:solidFill>
              <a:effectLst/>
              <a:uLnTx/>
              <a:uFillTx/>
              <a:latin typeface="Assistant" pitchFamily="2" charset="-79"/>
              <a:ea typeface="+mn-ea"/>
              <a:cs typeface="Assistant" pitchFamily="2" charset="-79"/>
            </a:endParaRPr>
          </a:p>
        </p:txBody>
      </p:sp>
      <p:sp>
        <p:nvSpPr>
          <p:cNvPr id="7" name="כותרת 4">
            <a:extLst>
              <a:ext uri="{FF2B5EF4-FFF2-40B4-BE49-F238E27FC236}">
                <a16:creationId xmlns:a16="http://schemas.microsoft.com/office/drawing/2014/main" id="{0BFAE8B1-29CB-6758-B2FE-1C1C69B036CF}"/>
              </a:ext>
            </a:extLst>
          </p:cNvPr>
          <p:cNvSpPr txBox="1">
            <a:spLocks/>
          </p:cNvSpPr>
          <p:nvPr/>
        </p:nvSpPr>
        <p:spPr>
          <a:xfrm>
            <a:off x="-435006" y="1066800"/>
            <a:ext cx="12415339" cy="837392"/>
          </a:xfrm>
          <a:prstGeom prst="rect">
            <a:avLst/>
          </a:prstGeom>
        </p:spPr>
        <p:txBody>
          <a:bodyPr vert="horz" lIns="91440" tIns="45720" rIns="91440" bIns="45720" rtlCol="0" anchor="t" anchorCtr="0">
            <a:noAutofit/>
          </a:bodyPr>
          <a:lstStyle>
            <a:lvl1pPr algn="r" defTabSz="914400" rtl="1" eaLnBrk="1" latinLnBrk="0" hangingPunct="1">
              <a:lnSpc>
                <a:spcPct val="90000"/>
              </a:lnSpc>
              <a:spcBef>
                <a:spcPct val="0"/>
              </a:spcBef>
              <a:buNone/>
              <a:defRPr sz="5000" kern="1200">
                <a:solidFill>
                  <a:schemeClr val="tx1"/>
                </a:solidFill>
                <a:latin typeface="+mj-lt"/>
                <a:ea typeface="+mj-ea"/>
                <a:cs typeface="+mj-cs"/>
              </a:defRPr>
            </a:lvl1pPr>
          </a:lstStyle>
          <a:p>
            <a:pPr lvl="0" algn="ctr">
              <a:defRPr/>
            </a:pPr>
            <a:r>
              <a:rPr lang="he-IL" sz="3600" b="1" dirty="0">
                <a:solidFill>
                  <a:srgbClr val="330029"/>
                </a:solidFill>
                <a:latin typeface="Assistant" pitchFamily="2" charset="-79"/>
                <a:cs typeface="Assistant" pitchFamily="2" charset="-79"/>
              </a:rPr>
              <a:t>דיווח ראשוני - תוך 14 יום מהאירוע</a:t>
            </a:r>
            <a:br>
              <a:rPr lang="he-IL" sz="3600" dirty="0">
                <a:latin typeface="Assistant" pitchFamily="2" charset="-79"/>
                <a:cs typeface="Assistant" pitchFamily="2" charset="-79"/>
              </a:rPr>
            </a:br>
            <a:endParaRPr kumimoji="0" lang="he-IL" sz="3600" b="1" i="0" u="none" strike="noStrike" kern="1200" cap="none" spc="0" normalizeH="0" baseline="0" noProof="0" dirty="0">
              <a:ln>
                <a:noFill/>
              </a:ln>
              <a:solidFill>
                <a:srgbClr val="FF0000"/>
              </a:solidFill>
              <a:effectLst/>
              <a:uLnTx/>
              <a:uFillTx/>
              <a:latin typeface="Assistant" pitchFamily="2" charset="-79"/>
              <a:ea typeface="+mj-ea"/>
              <a:cs typeface="Assistant" pitchFamily="2" charset="-79"/>
            </a:endParaRPr>
          </a:p>
        </p:txBody>
      </p:sp>
      <p:sp>
        <p:nvSpPr>
          <p:cNvPr id="8" name="מלבן: פינות מעוגלות 7">
            <a:extLst>
              <a:ext uri="{FF2B5EF4-FFF2-40B4-BE49-F238E27FC236}">
                <a16:creationId xmlns:a16="http://schemas.microsoft.com/office/drawing/2014/main" id="{1A81D05A-0739-3C5D-FE08-239ED82DA37E}"/>
              </a:ext>
            </a:extLst>
          </p:cNvPr>
          <p:cNvSpPr/>
          <p:nvPr/>
        </p:nvSpPr>
        <p:spPr>
          <a:xfrm>
            <a:off x="4648200" y="4250267"/>
            <a:ext cx="1236133" cy="177800"/>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a:p>
        </p:txBody>
      </p:sp>
      <p:pic>
        <p:nvPicPr>
          <p:cNvPr id="5" name="תמונה 4">
            <a:extLst>
              <a:ext uri="{FF2B5EF4-FFF2-40B4-BE49-F238E27FC236}">
                <a16:creationId xmlns:a16="http://schemas.microsoft.com/office/drawing/2014/main" id="{F9783337-92D5-C20A-3F68-DAF3A183F7A1}"/>
              </a:ext>
            </a:extLst>
          </p:cNvPr>
          <p:cNvPicPr>
            <a:picLocks noChangeAspect="1"/>
          </p:cNvPicPr>
          <p:nvPr/>
        </p:nvPicPr>
        <p:blipFill>
          <a:blip r:embed="rId2"/>
          <a:stretch>
            <a:fillRect/>
          </a:stretch>
        </p:blipFill>
        <p:spPr>
          <a:xfrm>
            <a:off x="97580" y="1702574"/>
            <a:ext cx="11882753" cy="4807084"/>
          </a:xfrm>
          <a:prstGeom prst="rect">
            <a:avLst/>
          </a:prstGeom>
        </p:spPr>
      </p:pic>
      <p:pic>
        <p:nvPicPr>
          <p:cNvPr id="9" name="תמונה 8">
            <a:extLst>
              <a:ext uri="{FF2B5EF4-FFF2-40B4-BE49-F238E27FC236}">
                <a16:creationId xmlns:a16="http://schemas.microsoft.com/office/drawing/2014/main" id="{FB2E17CA-35DB-2997-4084-D32DDD480863}"/>
              </a:ext>
            </a:extLst>
          </p:cNvPr>
          <p:cNvPicPr>
            <a:picLocks noChangeAspect="1"/>
          </p:cNvPicPr>
          <p:nvPr/>
        </p:nvPicPr>
        <p:blipFill>
          <a:blip r:embed="rId3"/>
          <a:stretch>
            <a:fillRect/>
          </a:stretch>
        </p:blipFill>
        <p:spPr>
          <a:xfrm>
            <a:off x="770022" y="2512093"/>
            <a:ext cx="3641605" cy="1589069"/>
          </a:xfrm>
          <a:prstGeom prst="rect">
            <a:avLst/>
          </a:prstGeom>
        </p:spPr>
      </p:pic>
      <p:pic>
        <p:nvPicPr>
          <p:cNvPr id="11" name="תמונה 10">
            <a:extLst>
              <a:ext uri="{FF2B5EF4-FFF2-40B4-BE49-F238E27FC236}">
                <a16:creationId xmlns:a16="http://schemas.microsoft.com/office/drawing/2014/main" id="{A566352C-A93D-2F97-6A46-D67DAC4C63C5}"/>
              </a:ext>
            </a:extLst>
          </p:cNvPr>
          <p:cNvPicPr>
            <a:picLocks noChangeAspect="1"/>
          </p:cNvPicPr>
          <p:nvPr/>
        </p:nvPicPr>
        <p:blipFill>
          <a:blip r:embed="rId4"/>
          <a:stretch>
            <a:fillRect/>
          </a:stretch>
        </p:blipFill>
        <p:spPr>
          <a:xfrm>
            <a:off x="5156385" y="3286545"/>
            <a:ext cx="3408415" cy="898983"/>
          </a:xfrm>
          <a:prstGeom prst="rect">
            <a:avLst/>
          </a:prstGeom>
        </p:spPr>
      </p:pic>
      <p:sp>
        <p:nvSpPr>
          <p:cNvPr id="13" name="חץ: למטה 12">
            <a:extLst>
              <a:ext uri="{FF2B5EF4-FFF2-40B4-BE49-F238E27FC236}">
                <a16:creationId xmlns:a16="http://schemas.microsoft.com/office/drawing/2014/main" id="{03C3A251-98AC-1F49-3E78-E7F2472D15F6}"/>
              </a:ext>
            </a:extLst>
          </p:cNvPr>
          <p:cNvSpPr/>
          <p:nvPr/>
        </p:nvSpPr>
        <p:spPr>
          <a:xfrm>
            <a:off x="6096000" y="2576822"/>
            <a:ext cx="1684375" cy="709723"/>
          </a:xfrm>
          <a:prstGeom prst="downArrow">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he-IL" sz="1200" dirty="0">
                <a:solidFill>
                  <a:schemeClr val="tx1"/>
                </a:solidFill>
              </a:rPr>
              <a:t>האפשרויות בעסק </a:t>
            </a:r>
            <a:endParaRPr lang="LID4096" sz="1200" dirty="0">
              <a:solidFill>
                <a:schemeClr val="tx1"/>
              </a:solidFill>
            </a:endParaRPr>
          </a:p>
        </p:txBody>
      </p:sp>
      <p:pic>
        <p:nvPicPr>
          <p:cNvPr id="10" name="Picture 1" descr="A logo with a black background&#10;&#10;AI-generated content may be incorrect.">
            <a:extLst>
              <a:ext uri="{FF2B5EF4-FFF2-40B4-BE49-F238E27FC236}">
                <a16:creationId xmlns:a16="http://schemas.microsoft.com/office/drawing/2014/main" id="{AC45602E-1792-4C2F-85E4-0952304FB37F}"/>
              </a:ext>
            </a:extLst>
          </p:cNvPr>
          <p:cNvPicPr>
            <a:picLocks noChangeAspect="1"/>
          </p:cNvPicPr>
          <p:nvPr/>
        </p:nvPicPr>
        <p:blipFill>
          <a:blip r:embed="rId5">
            <a:duotone>
              <a:prstClr val="black"/>
              <a:schemeClr val="tx2">
                <a:tint val="45000"/>
                <a:satMod val="400000"/>
              </a:schemeClr>
            </a:duotone>
            <a:extLst>
              <a:ext uri="{BEBA8EAE-BF5A-486C-A8C5-ECC9F3942E4B}">
                <a14:imgProps xmlns:a14="http://schemas.microsoft.com/office/drawing/2010/main">
                  <a14:imgLayer r:embed="rId6">
                    <a14:imgEffect>
                      <a14:colorTemperature colorTemp="4700"/>
                    </a14:imgEffect>
                  </a14:imgLayer>
                </a14:imgProps>
              </a:ext>
              <a:ext uri="{28A0092B-C50C-407E-A947-70E740481C1C}">
                <a14:useLocalDpi xmlns:a14="http://schemas.microsoft.com/office/drawing/2010/main" val="0"/>
              </a:ext>
            </a:extLst>
          </a:blip>
          <a:stretch>
            <a:fillRect/>
          </a:stretch>
        </p:blipFill>
        <p:spPr>
          <a:xfrm>
            <a:off x="11050621" y="91017"/>
            <a:ext cx="1020482" cy="948074"/>
          </a:xfrm>
          <a:prstGeom prst="rect">
            <a:avLst/>
          </a:prstGeom>
        </p:spPr>
      </p:pic>
    </p:spTree>
    <p:extLst>
      <p:ext uri="{BB962C8B-B14F-4D97-AF65-F5344CB8AC3E}">
        <p14:creationId xmlns:p14="http://schemas.microsoft.com/office/powerpoint/2010/main" val="5988776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4BC562-1500-77FB-7D18-53F0F2EBEEB9}"/>
            </a:ext>
          </a:extLst>
        </p:cNvPr>
        <p:cNvGrpSpPr/>
        <p:nvPr/>
      </p:nvGrpSpPr>
      <p:grpSpPr>
        <a:xfrm>
          <a:off x="0" y="0"/>
          <a:ext cx="0" cy="0"/>
          <a:chOff x="0" y="0"/>
          <a:chExt cx="0" cy="0"/>
        </a:xfrm>
      </p:grpSpPr>
      <p:sp>
        <p:nvSpPr>
          <p:cNvPr id="2" name="מציין מיקום של מספר שקופית 1">
            <a:extLst>
              <a:ext uri="{FF2B5EF4-FFF2-40B4-BE49-F238E27FC236}">
                <a16:creationId xmlns:a16="http://schemas.microsoft.com/office/drawing/2014/main" id="{4F89753E-DA36-D842-4CAB-29D4D02EE6AD}"/>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9F735D-2D06-4C54-B3A7-5E1FA0208B39}" type="slidenum">
              <a:rPr kumimoji="0" lang="he-IL" sz="1200" b="0" i="0" u="none" strike="noStrike" kern="1200" cap="none" spc="0" normalizeH="0" baseline="0" noProof="0" smtClean="0">
                <a:ln>
                  <a:noFill/>
                </a:ln>
                <a:solidFill>
                  <a:prstClr val="black">
                    <a:tint val="75000"/>
                  </a:prstClr>
                </a:solidFill>
                <a:effectLst/>
                <a:uLnTx/>
                <a:uFillTx/>
                <a:latin typeface="Assistant" pitchFamily="2" charset="-79"/>
                <a:ea typeface="+mn-ea"/>
                <a:cs typeface="Assistant" pitchFamily="2" charset="-79"/>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he-IL" sz="1200" b="0" i="0" u="none" strike="noStrike" kern="1200" cap="none" spc="0" normalizeH="0" baseline="0" noProof="0">
              <a:ln>
                <a:noFill/>
              </a:ln>
              <a:solidFill>
                <a:prstClr val="black">
                  <a:tint val="75000"/>
                </a:prstClr>
              </a:solidFill>
              <a:effectLst/>
              <a:uLnTx/>
              <a:uFillTx/>
              <a:latin typeface="Assistant" pitchFamily="2" charset="-79"/>
              <a:ea typeface="+mn-ea"/>
              <a:cs typeface="Assistant" pitchFamily="2" charset="-79"/>
            </a:endParaRPr>
          </a:p>
        </p:txBody>
      </p:sp>
      <p:sp>
        <p:nvSpPr>
          <p:cNvPr id="7" name="כותרת 4">
            <a:extLst>
              <a:ext uri="{FF2B5EF4-FFF2-40B4-BE49-F238E27FC236}">
                <a16:creationId xmlns:a16="http://schemas.microsoft.com/office/drawing/2014/main" id="{FFABEFA0-279E-0341-DFEC-6E3C53EB0C36}"/>
              </a:ext>
            </a:extLst>
          </p:cNvPr>
          <p:cNvSpPr txBox="1">
            <a:spLocks/>
          </p:cNvSpPr>
          <p:nvPr/>
        </p:nvSpPr>
        <p:spPr>
          <a:xfrm>
            <a:off x="-435006" y="1066800"/>
            <a:ext cx="12415339" cy="837392"/>
          </a:xfrm>
          <a:prstGeom prst="rect">
            <a:avLst/>
          </a:prstGeom>
        </p:spPr>
        <p:txBody>
          <a:bodyPr vert="horz" lIns="91440" tIns="45720" rIns="91440" bIns="45720" rtlCol="0" anchor="t" anchorCtr="0">
            <a:noAutofit/>
          </a:bodyPr>
          <a:lstStyle>
            <a:lvl1pPr algn="r" defTabSz="914400" rtl="1" eaLnBrk="1" latinLnBrk="0" hangingPunct="1">
              <a:lnSpc>
                <a:spcPct val="90000"/>
              </a:lnSpc>
              <a:spcBef>
                <a:spcPct val="0"/>
              </a:spcBef>
              <a:buNone/>
              <a:defRPr sz="5000" kern="1200">
                <a:solidFill>
                  <a:schemeClr val="tx1"/>
                </a:solidFill>
                <a:latin typeface="+mj-lt"/>
                <a:ea typeface="+mj-ea"/>
                <a:cs typeface="+mj-cs"/>
              </a:defRPr>
            </a:lvl1pPr>
          </a:lstStyle>
          <a:p>
            <a:pPr lvl="0" algn="ctr">
              <a:defRPr/>
            </a:pPr>
            <a:r>
              <a:rPr lang="he-IL" sz="3600" b="1" dirty="0">
                <a:solidFill>
                  <a:srgbClr val="330029"/>
                </a:solidFill>
                <a:latin typeface="Assistant" pitchFamily="2" charset="-79"/>
                <a:cs typeface="Assistant" pitchFamily="2" charset="-79"/>
              </a:rPr>
              <a:t>דיווח ראשוני - תוך 14 יום מהאירוע</a:t>
            </a:r>
            <a:br>
              <a:rPr lang="he-IL" sz="3600" dirty="0">
                <a:latin typeface="Assistant" pitchFamily="2" charset="-79"/>
                <a:cs typeface="Assistant" pitchFamily="2" charset="-79"/>
              </a:rPr>
            </a:br>
            <a:endParaRPr kumimoji="0" lang="he-IL" sz="3600" b="1" i="0" u="none" strike="noStrike" kern="1200" cap="none" spc="0" normalizeH="0" baseline="0" noProof="0" dirty="0">
              <a:ln>
                <a:noFill/>
              </a:ln>
              <a:solidFill>
                <a:srgbClr val="FF0000"/>
              </a:solidFill>
              <a:effectLst/>
              <a:uLnTx/>
              <a:uFillTx/>
              <a:latin typeface="Assistant" pitchFamily="2" charset="-79"/>
              <a:ea typeface="+mj-ea"/>
              <a:cs typeface="Assistant" pitchFamily="2" charset="-79"/>
            </a:endParaRPr>
          </a:p>
        </p:txBody>
      </p:sp>
      <p:sp>
        <p:nvSpPr>
          <p:cNvPr id="8" name="מלבן: פינות מעוגלות 7">
            <a:extLst>
              <a:ext uri="{FF2B5EF4-FFF2-40B4-BE49-F238E27FC236}">
                <a16:creationId xmlns:a16="http://schemas.microsoft.com/office/drawing/2014/main" id="{7296172F-76AF-369A-0E69-10407811D142}"/>
              </a:ext>
            </a:extLst>
          </p:cNvPr>
          <p:cNvSpPr/>
          <p:nvPr/>
        </p:nvSpPr>
        <p:spPr>
          <a:xfrm>
            <a:off x="4648200" y="4250267"/>
            <a:ext cx="1236133" cy="177800"/>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a:p>
        </p:txBody>
      </p:sp>
      <p:pic>
        <p:nvPicPr>
          <p:cNvPr id="4" name="תמונה 3">
            <a:extLst>
              <a:ext uri="{FF2B5EF4-FFF2-40B4-BE49-F238E27FC236}">
                <a16:creationId xmlns:a16="http://schemas.microsoft.com/office/drawing/2014/main" id="{990D7C20-26E4-BE87-2461-18A097FC6A8B}"/>
              </a:ext>
            </a:extLst>
          </p:cNvPr>
          <p:cNvPicPr>
            <a:picLocks noChangeAspect="1"/>
          </p:cNvPicPr>
          <p:nvPr/>
        </p:nvPicPr>
        <p:blipFill>
          <a:blip r:embed="rId2"/>
          <a:stretch>
            <a:fillRect/>
          </a:stretch>
        </p:blipFill>
        <p:spPr>
          <a:xfrm>
            <a:off x="44139" y="1771565"/>
            <a:ext cx="12103722" cy="4802490"/>
          </a:xfrm>
          <a:prstGeom prst="rect">
            <a:avLst/>
          </a:prstGeom>
        </p:spPr>
      </p:pic>
      <p:sp>
        <p:nvSpPr>
          <p:cNvPr id="6" name="מלבן: פינות מעוגלות 5">
            <a:extLst>
              <a:ext uri="{FF2B5EF4-FFF2-40B4-BE49-F238E27FC236}">
                <a16:creationId xmlns:a16="http://schemas.microsoft.com/office/drawing/2014/main" id="{CCB15990-4186-9CE2-2D8C-C281D9799AE8}"/>
              </a:ext>
            </a:extLst>
          </p:cNvPr>
          <p:cNvSpPr/>
          <p:nvPr/>
        </p:nvSpPr>
        <p:spPr>
          <a:xfrm>
            <a:off x="9625264" y="5011553"/>
            <a:ext cx="471637" cy="67377"/>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10" name="מלבן: פינות מעוגלות 9">
            <a:extLst>
              <a:ext uri="{FF2B5EF4-FFF2-40B4-BE49-F238E27FC236}">
                <a16:creationId xmlns:a16="http://schemas.microsoft.com/office/drawing/2014/main" id="{55D04A27-7A2D-F24E-8752-5BB322AAADEE}"/>
              </a:ext>
            </a:extLst>
          </p:cNvPr>
          <p:cNvSpPr/>
          <p:nvPr/>
        </p:nvSpPr>
        <p:spPr>
          <a:xfrm>
            <a:off x="7758364" y="5011552"/>
            <a:ext cx="471637" cy="67377"/>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11" name="מלבן: פינות מעוגלות 10">
            <a:extLst>
              <a:ext uri="{FF2B5EF4-FFF2-40B4-BE49-F238E27FC236}">
                <a16:creationId xmlns:a16="http://schemas.microsoft.com/office/drawing/2014/main" id="{B83C3B45-0821-37ED-92DA-B4E12238D6B1}"/>
              </a:ext>
            </a:extLst>
          </p:cNvPr>
          <p:cNvSpPr/>
          <p:nvPr/>
        </p:nvSpPr>
        <p:spPr>
          <a:xfrm>
            <a:off x="9447064" y="5291404"/>
            <a:ext cx="471637" cy="114965"/>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12" name="מלבן: פינות מעוגלות 11">
            <a:extLst>
              <a:ext uri="{FF2B5EF4-FFF2-40B4-BE49-F238E27FC236}">
                <a16:creationId xmlns:a16="http://schemas.microsoft.com/office/drawing/2014/main" id="{BB12E08F-D4C3-F30D-2AFF-4BD9F7C260DA}"/>
              </a:ext>
            </a:extLst>
          </p:cNvPr>
          <p:cNvSpPr/>
          <p:nvPr/>
        </p:nvSpPr>
        <p:spPr>
          <a:xfrm>
            <a:off x="9207501" y="5545192"/>
            <a:ext cx="711200" cy="114965"/>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a:p>
        </p:txBody>
      </p:sp>
      <p:pic>
        <p:nvPicPr>
          <p:cNvPr id="13" name="Picture 1" descr="A logo with a black background&#10;&#10;AI-generated content may be incorrect.">
            <a:extLst>
              <a:ext uri="{FF2B5EF4-FFF2-40B4-BE49-F238E27FC236}">
                <a16:creationId xmlns:a16="http://schemas.microsoft.com/office/drawing/2014/main" id="{959A2311-F120-47A9-89DB-4AA6B06FE4B2}"/>
              </a:ext>
            </a:extLst>
          </p:cNvPr>
          <p:cNvPicPr>
            <a:picLocks noChangeAspect="1"/>
          </p:cNvPicPr>
          <p:nvPr/>
        </p:nvPicPr>
        <p:blipFill>
          <a:blip r:embed="rId3">
            <a:duotone>
              <a:prstClr val="black"/>
              <a:schemeClr val="tx2">
                <a:tint val="45000"/>
                <a:satMod val="400000"/>
              </a:schemeClr>
            </a:duotone>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tretch>
            <a:fillRect/>
          </a:stretch>
        </p:blipFill>
        <p:spPr>
          <a:xfrm>
            <a:off x="11050621" y="91017"/>
            <a:ext cx="1020482" cy="948074"/>
          </a:xfrm>
          <a:prstGeom prst="rect">
            <a:avLst/>
          </a:prstGeom>
        </p:spPr>
      </p:pic>
    </p:spTree>
    <p:extLst>
      <p:ext uri="{BB962C8B-B14F-4D97-AF65-F5344CB8AC3E}">
        <p14:creationId xmlns:p14="http://schemas.microsoft.com/office/powerpoint/2010/main" val="41698895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F89D5A-709E-E354-4A5C-7C01D8B1AE77}"/>
            </a:ext>
          </a:extLst>
        </p:cNvPr>
        <p:cNvGrpSpPr/>
        <p:nvPr/>
      </p:nvGrpSpPr>
      <p:grpSpPr>
        <a:xfrm>
          <a:off x="0" y="0"/>
          <a:ext cx="0" cy="0"/>
          <a:chOff x="0" y="0"/>
          <a:chExt cx="0" cy="0"/>
        </a:xfrm>
      </p:grpSpPr>
      <p:sp>
        <p:nvSpPr>
          <p:cNvPr id="2" name="מציין מיקום של מספר שקופית 1">
            <a:extLst>
              <a:ext uri="{FF2B5EF4-FFF2-40B4-BE49-F238E27FC236}">
                <a16:creationId xmlns:a16="http://schemas.microsoft.com/office/drawing/2014/main" id="{ADCBEDE3-439F-27E2-C361-6A03E8B4C6A7}"/>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9F735D-2D06-4C54-B3A7-5E1FA0208B39}" type="slidenum">
              <a:rPr kumimoji="0" lang="he-IL" sz="1200" b="0" i="0" u="none" strike="noStrike" kern="1200" cap="none" spc="0" normalizeH="0" baseline="0" noProof="0" smtClean="0">
                <a:ln>
                  <a:noFill/>
                </a:ln>
                <a:solidFill>
                  <a:prstClr val="black">
                    <a:tint val="75000"/>
                  </a:prstClr>
                </a:solidFill>
                <a:effectLst/>
                <a:uLnTx/>
                <a:uFillTx/>
                <a:latin typeface="Assistant" pitchFamily="2" charset="-79"/>
                <a:ea typeface="+mn-ea"/>
                <a:cs typeface="Assistant" pitchFamily="2" charset="-79"/>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he-IL" sz="1200" b="0" i="0" u="none" strike="noStrike" kern="1200" cap="none" spc="0" normalizeH="0" baseline="0" noProof="0">
              <a:ln>
                <a:noFill/>
              </a:ln>
              <a:solidFill>
                <a:prstClr val="black">
                  <a:tint val="75000"/>
                </a:prstClr>
              </a:solidFill>
              <a:effectLst/>
              <a:uLnTx/>
              <a:uFillTx/>
              <a:latin typeface="Assistant" pitchFamily="2" charset="-79"/>
              <a:ea typeface="+mn-ea"/>
              <a:cs typeface="Assistant" pitchFamily="2" charset="-79"/>
            </a:endParaRPr>
          </a:p>
        </p:txBody>
      </p:sp>
      <p:sp>
        <p:nvSpPr>
          <p:cNvPr id="7" name="כותרת 4">
            <a:extLst>
              <a:ext uri="{FF2B5EF4-FFF2-40B4-BE49-F238E27FC236}">
                <a16:creationId xmlns:a16="http://schemas.microsoft.com/office/drawing/2014/main" id="{02D1CB7C-8BA4-7525-B60C-ADE0FEB8AA30}"/>
              </a:ext>
            </a:extLst>
          </p:cNvPr>
          <p:cNvSpPr txBox="1">
            <a:spLocks/>
          </p:cNvSpPr>
          <p:nvPr/>
        </p:nvSpPr>
        <p:spPr>
          <a:xfrm>
            <a:off x="-435006" y="1312594"/>
            <a:ext cx="12191999" cy="591598"/>
          </a:xfrm>
          <a:prstGeom prst="rect">
            <a:avLst/>
          </a:prstGeom>
        </p:spPr>
        <p:txBody>
          <a:bodyPr vert="horz" lIns="91440" tIns="45720" rIns="91440" bIns="45720" rtlCol="0" anchor="t" anchorCtr="0">
            <a:normAutofit fontScale="97500"/>
          </a:bodyPr>
          <a:lstStyle>
            <a:lvl1pPr algn="r" defTabSz="914400" rtl="1" eaLnBrk="1" latinLnBrk="0" hangingPunct="1">
              <a:lnSpc>
                <a:spcPct val="90000"/>
              </a:lnSpc>
              <a:spcBef>
                <a:spcPct val="0"/>
              </a:spcBef>
              <a:buNone/>
              <a:defRPr sz="5000" kern="1200">
                <a:solidFill>
                  <a:schemeClr val="tx1"/>
                </a:solidFill>
                <a:latin typeface="+mj-lt"/>
                <a:ea typeface="+mj-ea"/>
                <a:cs typeface="+mj-cs"/>
              </a:defRPr>
            </a:lvl1pPr>
          </a:lstStyle>
          <a:p>
            <a:pPr lvl="0" algn="ctr">
              <a:defRPr/>
            </a:pPr>
            <a:r>
              <a:rPr lang="he-IL" sz="3600" b="1" dirty="0">
                <a:solidFill>
                  <a:srgbClr val="330029"/>
                </a:solidFill>
                <a:latin typeface="Assistant" pitchFamily="2" charset="-79"/>
                <a:cs typeface="Assistant" pitchFamily="2" charset="-79"/>
              </a:rPr>
              <a:t>אופן הטיפול בסוגי הנזקים השונים </a:t>
            </a:r>
          </a:p>
        </p:txBody>
      </p:sp>
      <p:sp>
        <p:nvSpPr>
          <p:cNvPr id="8" name="תיבת טקסט 7">
            <a:extLst>
              <a:ext uri="{FF2B5EF4-FFF2-40B4-BE49-F238E27FC236}">
                <a16:creationId xmlns:a16="http://schemas.microsoft.com/office/drawing/2014/main" id="{E175414A-D839-B8DE-C19C-883CF4D2446C}"/>
              </a:ext>
            </a:extLst>
          </p:cNvPr>
          <p:cNvSpPr txBox="1"/>
          <p:nvPr/>
        </p:nvSpPr>
        <p:spPr>
          <a:xfrm>
            <a:off x="901215" y="2828835"/>
            <a:ext cx="10855778" cy="3016210"/>
          </a:xfrm>
          <a:prstGeom prst="rect">
            <a:avLst/>
          </a:prstGeom>
          <a:noFill/>
        </p:spPr>
        <p:txBody>
          <a:bodyPr wrap="square">
            <a:spAutoFit/>
          </a:bodyPr>
          <a:lstStyle/>
          <a:p>
            <a:pPr algn="just" rtl="1"/>
            <a:r>
              <a:rPr lang="he-IL" sz="2200" b="1" u="sng" dirty="0"/>
              <a:t>נזקי מבנה</a:t>
            </a:r>
          </a:p>
          <a:p>
            <a:pPr algn="just" rtl="1"/>
            <a:r>
              <a:rPr lang="he-IL" sz="2200" dirty="0">
                <a:latin typeface="Assistant" pitchFamily="2" charset="-79"/>
                <a:cs typeface="Assistant" pitchFamily="2" charset="-79"/>
              </a:rPr>
              <a:t>עובדי קרן הפיצויים (מס רכוש) יחד עם אנשי מקצוע, יבקרו אצלכם ויערכו שמאות – חישוב הערך או השווי של המבנה.</a:t>
            </a:r>
          </a:p>
          <a:p>
            <a:pPr algn="just" rtl="1"/>
            <a:r>
              <a:rPr lang="he-IL" sz="2200" dirty="0">
                <a:latin typeface="Assistant" pitchFamily="2" charset="-79"/>
                <a:cs typeface="Assistant" pitchFamily="2" charset="-79"/>
              </a:rPr>
              <a:t>השמאות תסייע לקביעת הפיצויים הכספיים, כדי לשקם ולתקן את הנזק בעזרת בעלי מקצוע, על פי בחירתכם.</a:t>
            </a:r>
          </a:p>
          <a:p>
            <a:pPr algn="just" rtl="1"/>
            <a:r>
              <a:rPr lang="he-IL" sz="2200" dirty="0">
                <a:latin typeface="Assistant" pitchFamily="2" charset="-79"/>
                <a:cs typeface="Assistant" pitchFamily="2" charset="-79"/>
              </a:rPr>
              <a:t>הנפגעים יכולים לבחור בין שיקום עצמי (אתם תדאגו לתיקון הנזקים), לבין שיקום על ידי חברות משקמות, שפועלות מטעם קרן הפיצויים.</a:t>
            </a:r>
          </a:p>
          <a:p>
            <a:pPr algn="r" rtl="1"/>
            <a:endParaRPr lang="he-IL" dirty="0"/>
          </a:p>
          <a:p>
            <a:pPr algn="r" rtl="1"/>
            <a:endParaRPr lang="he-IL" dirty="0"/>
          </a:p>
        </p:txBody>
      </p:sp>
      <p:pic>
        <p:nvPicPr>
          <p:cNvPr id="5" name="Picture 1" descr="A logo with a black background&#10;&#10;AI-generated content may be incorrect.">
            <a:extLst>
              <a:ext uri="{FF2B5EF4-FFF2-40B4-BE49-F238E27FC236}">
                <a16:creationId xmlns:a16="http://schemas.microsoft.com/office/drawing/2014/main" id="{56BFAA61-142D-41C2-B574-E2FD09759A5D}"/>
              </a:ext>
            </a:extLst>
          </p:cNvPr>
          <p:cNvPicPr>
            <a:picLocks noChangeAspect="1"/>
          </p:cNvPicPr>
          <p:nvPr/>
        </p:nvPicPr>
        <p:blipFill>
          <a:blip r:embed="rId2">
            <a:duotone>
              <a:prstClr val="black"/>
              <a:schemeClr val="tx2">
                <a:tint val="45000"/>
                <a:satMod val="400000"/>
              </a:schemeClr>
            </a:duotone>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tretch>
            <a:fillRect/>
          </a:stretch>
        </p:blipFill>
        <p:spPr>
          <a:xfrm>
            <a:off x="11050621" y="91017"/>
            <a:ext cx="1020482" cy="948074"/>
          </a:xfrm>
          <a:prstGeom prst="rect">
            <a:avLst/>
          </a:prstGeom>
        </p:spPr>
      </p:pic>
    </p:spTree>
    <p:extLst>
      <p:ext uri="{BB962C8B-B14F-4D97-AF65-F5344CB8AC3E}">
        <p14:creationId xmlns:p14="http://schemas.microsoft.com/office/powerpoint/2010/main" val="6402046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073E09-BCDC-838C-0EBD-0F98ACC2BEAE}"/>
            </a:ext>
          </a:extLst>
        </p:cNvPr>
        <p:cNvGrpSpPr/>
        <p:nvPr/>
      </p:nvGrpSpPr>
      <p:grpSpPr>
        <a:xfrm>
          <a:off x="0" y="0"/>
          <a:ext cx="0" cy="0"/>
          <a:chOff x="0" y="0"/>
          <a:chExt cx="0" cy="0"/>
        </a:xfrm>
      </p:grpSpPr>
      <p:sp>
        <p:nvSpPr>
          <p:cNvPr id="2" name="מציין מיקום של מספר שקופית 1">
            <a:extLst>
              <a:ext uri="{FF2B5EF4-FFF2-40B4-BE49-F238E27FC236}">
                <a16:creationId xmlns:a16="http://schemas.microsoft.com/office/drawing/2014/main" id="{C131EBE9-C0CD-2292-CE3A-D66C12EDE888}"/>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9F735D-2D06-4C54-B3A7-5E1FA0208B39}" type="slidenum">
              <a:rPr kumimoji="0" lang="he-IL" sz="1200" b="0" i="0" u="none" strike="noStrike" kern="1200" cap="none" spc="0" normalizeH="0" baseline="0" noProof="0" smtClean="0">
                <a:ln>
                  <a:noFill/>
                </a:ln>
                <a:solidFill>
                  <a:prstClr val="black">
                    <a:tint val="75000"/>
                  </a:prstClr>
                </a:solidFill>
                <a:effectLst/>
                <a:uLnTx/>
                <a:uFillTx/>
                <a:latin typeface="Assistant" pitchFamily="2" charset="-79"/>
                <a:ea typeface="+mn-ea"/>
                <a:cs typeface="Assistant" pitchFamily="2" charset="-79"/>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he-IL" sz="1200" b="0" i="0" u="none" strike="noStrike" kern="1200" cap="none" spc="0" normalizeH="0" baseline="0" noProof="0">
              <a:ln>
                <a:noFill/>
              </a:ln>
              <a:solidFill>
                <a:prstClr val="black">
                  <a:tint val="75000"/>
                </a:prstClr>
              </a:solidFill>
              <a:effectLst/>
              <a:uLnTx/>
              <a:uFillTx/>
              <a:latin typeface="Assistant" pitchFamily="2" charset="-79"/>
              <a:ea typeface="+mn-ea"/>
              <a:cs typeface="Assistant" pitchFamily="2" charset="-79"/>
            </a:endParaRPr>
          </a:p>
        </p:txBody>
      </p:sp>
      <p:sp>
        <p:nvSpPr>
          <p:cNvPr id="7" name="כותרת 4">
            <a:extLst>
              <a:ext uri="{FF2B5EF4-FFF2-40B4-BE49-F238E27FC236}">
                <a16:creationId xmlns:a16="http://schemas.microsoft.com/office/drawing/2014/main" id="{7DF5A670-97AE-B97B-51BB-19D04E38D5D2}"/>
              </a:ext>
            </a:extLst>
          </p:cNvPr>
          <p:cNvSpPr txBox="1">
            <a:spLocks/>
          </p:cNvSpPr>
          <p:nvPr/>
        </p:nvSpPr>
        <p:spPr>
          <a:xfrm>
            <a:off x="-435006" y="1312594"/>
            <a:ext cx="12191999" cy="591598"/>
          </a:xfrm>
          <a:prstGeom prst="rect">
            <a:avLst/>
          </a:prstGeom>
        </p:spPr>
        <p:txBody>
          <a:bodyPr vert="horz" lIns="91440" tIns="45720" rIns="91440" bIns="45720" rtlCol="0" anchor="t" anchorCtr="0">
            <a:normAutofit fontScale="97500"/>
          </a:bodyPr>
          <a:lstStyle>
            <a:lvl1pPr algn="r" defTabSz="914400" rtl="1" eaLnBrk="1" latinLnBrk="0" hangingPunct="1">
              <a:lnSpc>
                <a:spcPct val="90000"/>
              </a:lnSpc>
              <a:spcBef>
                <a:spcPct val="0"/>
              </a:spcBef>
              <a:buNone/>
              <a:defRPr sz="5000" kern="1200">
                <a:solidFill>
                  <a:schemeClr val="tx1"/>
                </a:solidFill>
                <a:latin typeface="+mj-lt"/>
                <a:ea typeface="+mj-ea"/>
                <a:cs typeface="+mj-cs"/>
              </a:defRPr>
            </a:lvl1pPr>
          </a:lstStyle>
          <a:p>
            <a:pPr lvl="0" algn="ctr">
              <a:defRPr/>
            </a:pPr>
            <a:r>
              <a:rPr lang="he-IL" sz="3600" b="1" dirty="0">
                <a:solidFill>
                  <a:srgbClr val="330029"/>
                </a:solidFill>
                <a:latin typeface="Assistant" pitchFamily="2" charset="-79"/>
                <a:cs typeface="Assistant" pitchFamily="2" charset="-79"/>
              </a:rPr>
              <a:t>אופן הטיפול בסוגי הנזקים השונים </a:t>
            </a:r>
          </a:p>
        </p:txBody>
      </p:sp>
      <p:sp>
        <p:nvSpPr>
          <p:cNvPr id="8" name="תיבת טקסט 7">
            <a:extLst>
              <a:ext uri="{FF2B5EF4-FFF2-40B4-BE49-F238E27FC236}">
                <a16:creationId xmlns:a16="http://schemas.microsoft.com/office/drawing/2014/main" id="{30F3F50A-5913-ACE8-A879-C7707CF185D3}"/>
              </a:ext>
            </a:extLst>
          </p:cNvPr>
          <p:cNvSpPr txBox="1"/>
          <p:nvPr/>
        </p:nvSpPr>
        <p:spPr>
          <a:xfrm>
            <a:off x="838200" y="2413981"/>
            <a:ext cx="10855778" cy="4524315"/>
          </a:xfrm>
          <a:prstGeom prst="rect">
            <a:avLst/>
          </a:prstGeom>
          <a:noFill/>
        </p:spPr>
        <p:txBody>
          <a:bodyPr wrap="square">
            <a:spAutoFit/>
          </a:bodyPr>
          <a:lstStyle/>
          <a:p>
            <a:pPr algn="r"/>
            <a:r>
              <a:rPr lang="he-IL" b="1" u="sng" dirty="0">
                <a:latin typeface="Assistant" pitchFamily="2" charset="-79"/>
                <a:cs typeface="Assistant" pitchFamily="2" charset="-79"/>
              </a:rPr>
              <a:t>נזקים לחפצי בית בדירות מגורים</a:t>
            </a:r>
          </a:p>
          <a:p>
            <a:pPr algn="r" rtl="1"/>
            <a:r>
              <a:rPr lang="he-IL" dirty="0">
                <a:latin typeface="Assistant" pitchFamily="2" charset="-79"/>
                <a:cs typeface="Assistant" pitchFamily="2" charset="-79"/>
              </a:rPr>
              <a:t>פיצויים עבור חפצי בית שנפגעו, משולמים בהתאם לתקנות, לפי מחירון של סוגי "חפצי בית" וגודל המשפחה, עד לתקרות המפורטות בטבלה למטה (מעודכן לתאריך ה-1.7.2024).</a:t>
            </a:r>
          </a:p>
          <a:p>
            <a:pPr algn="r" rtl="1"/>
            <a:r>
              <a:rPr lang="he-IL" dirty="0">
                <a:latin typeface="Assistant" pitchFamily="2" charset="-79"/>
                <a:cs typeface="Assistant" pitchFamily="2" charset="-79"/>
              </a:rPr>
              <a:t>בכל מקרה, אין זכאות לפיצויים עבור כסף מזומן, המחאות (צ'קים), תכשיטים, עתיקות וחפצי אומנות שנפגעו באירוע.</a:t>
            </a:r>
          </a:p>
          <a:p>
            <a:pPr algn="r" rtl="1"/>
            <a:r>
              <a:rPr lang="he-IL" dirty="0">
                <a:latin typeface="Assistant" pitchFamily="2" charset="-79"/>
                <a:cs typeface="Assistant" pitchFamily="2" charset="-79"/>
              </a:rPr>
              <a:t>הסכומים מפורטים ב-₪.</a:t>
            </a:r>
          </a:p>
          <a:p>
            <a:pPr algn="r" rtl="1"/>
            <a:endParaRPr lang="he-IL" dirty="0">
              <a:latin typeface="Assistant" pitchFamily="2" charset="-79"/>
              <a:cs typeface="Assistant" pitchFamily="2" charset="-79"/>
            </a:endParaRPr>
          </a:p>
          <a:p>
            <a:pPr algn="r" rtl="1"/>
            <a:r>
              <a:rPr lang="he-IL" u="sng" dirty="0">
                <a:latin typeface="Assistant" pitchFamily="2" charset="-79"/>
                <a:cs typeface="Assistant" pitchFamily="2" charset="-79"/>
              </a:rPr>
              <a:t>הערות חשובות:</a:t>
            </a:r>
          </a:p>
          <a:p>
            <a:pPr algn="r" rtl="1"/>
            <a:r>
              <a:rPr lang="he-IL" dirty="0">
                <a:latin typeface="Assistant" pitchFamily="2" charset="-79"/>
                <a:cs typeface="Assistant" pitchFamily="2" charset="-79"/>
              </a:rPr>
              <a:t>1. תושב המעוניין לבטח את חפציו הביתיים בערך הגבוה מהערך הנקוב בתקנות, יוכל לעשות זאת באמצעות תשלום פרמיה בשיעור של 0.3% מהשווי הנוסף של חפציו, השווי הנוסף לא יעלה, בסך </a:t>
            </a:r>
            <a:r>
              <a:rPr lang="he-IL" dirty="0" err="1">
                <a:latin typeface="Assistant" pitchFamily="2" charset="-79"/>
                <a:cs typeface="Assistant" pitchFamily="2" charset="-79"/>
              </a:rPr>
              <a:t>הכל</a:t>
            </a:r>
            <a:r>
              <a:rPr lang="he-IL" dirty="0">
                <a:latin typeface="Assistant" pitchFamily="2" charset="-79"/>
                <a:cs typeface="Assistant" pitchFamily="2" charset="-79"/>
              </a:rPr>
              <a:t> על 1,012,991  ₪.</a:t>
            </a:r>
          </a:p>
          <a:p>
            <a:pPr algn="r" rtl="1"/>
            <a:r>
              <a:rPr lang="he-IL" dirty="0">
                <a:latin typeface="Assistant" pitchFamily="2" charset="-79"/>
                <a:cs typeface="Assistant" pitchFamily="2" charset="-79"/>
              </a:rPr>
              <a:t>2. כפי שמופיע במדריך "ביטוח רשות של חפצים ביתיים בפני נזקי מלחמה" - ניתן להרחיב את כיסוי הביטוח של "חפצי בית", על ידי תשלום פרמיה סמלית באמצעות מילוי </a:t>
            </a:r>
            <a:r>
              <a:rPr lang="he-IL" dirty="0">
                <a:latin typeface="Assistant" pitchFamily="2" charset="-79"/>
                <a:cs typeface="Assistant" pitchFamily="2" charset="-79"/>
                <a:hlinkClick r:id="rId2">
                  <a:extLst>
                    <a:ext uri="{A12FA001-AC4F-418D-AE19-62706E023703}">
                      <ahyp:hlinkClr xmlns:ahyp="http://schemas.microsoft.com/office/drawing/2018/hyperlinkcolor" val="tx"/>
                    </a:ext>
                  </a:extLst>
                </a:hlinkClick>
              </a:rPr>
              <a:t>טופס הצהרה מקוון</a:t>
            </a:r>
            <a:r>
              <a:rPr lang="he-IL" dirty="0">
                <a:latin typeface="Assistant" pitchFamily="2" charset="-79"/>
                <a:cs typeface="Assistant" pitchFamily="2" charset="-79"/>
              </a:rPr>
              <a:t>.</a:t>
            </a:r>
          </a:p>
          <a:p>
            <a:pPr algn="r" rtl="1"/>
            <a:r>
              <a:rPr lang="he-IL" dirty="0">
                <a:latin typeface="Assistant" pitchFamily="2" charset="-79"/>
                <a:cs typeface="Assistant" pitchFamily="2" charset="-79"/>
              </a:rPr>
              <a:t>3. שווי הפיצויים עבור חפצי הבית שנפגעו, ייקבע בהתאם לשווי התיקון.</a:t>
            </a:r>
          </a:p>
          <a:p>
            <a:pPr algn="r" rtl="1"/>
            <a:r>
              <a:rPr lang="he-IL" dirty="0">
                <a:latin typeface="Assistant" pitchFamily="2" charset="-79"/>
                <a:cs typeface="Assistant" pitchFamily="2" charset="-79"/>
              </a:rPr>
              <a:t>4. במקרה שלדעת מנהל קרן הפיצויים (מס רכוש), החפץ אינו ניתן לתיקון - שווי הפיצויים יהיה בהתאם לשווי של חפץ ביתי דומה וחדש במקומו.</a:t>
            </a:r>
          </a:p>
          <a:p>
            <a:pPr algn="r" rtl="1"/>
            <a:endParaRPr lang="he-IL" dirty="0">
              <a:latin typeface="Assistant" pitchFamily="2" charset="-79"/>
              <a:cs typeface="Assistant" pitchFamily="2" charset="-79"/>
            </a:endParaRPr>
          </a:p>
          <a:p>
            <a:pPr algn="r" rtl="1"/>
            <a:endParaRPr lang="LID4096" dirty="0">
              <a:latin typeface="Assistant" pitchFamily="2" charset="-79"/>
              <a:cs typeface="Assistant" pitchFamily="2" charset="-79"/>
            </a:endParaRPr>
          </a:p>
        </p:txBody>
      </p:sp>
      <p:pic>
        <p:nvPicPr>
          <p:cNvPr id="5" name="Picture 1" descr="A logo with a black background&#10;&#10;AI-generated content may be incorrect.">
            <a:extLst>
              <a:ext uri="{FF2B5EF4-FFF2-40B4-BE49-F238E27FC236}">
                <a16:creationId xmlns:a16="http://schemas.microsoft.com/office/drawing/2014/main" id="{1146F8C9-CC6E-45D4-957D-7922B425B354}"/>
              </a:ext>
            </a:extLst>
          </p:cNvPr>
          <p:cNvPicPr>
            <a:picLocks noChangeAspect="1"/>
          </p:cNvPicPr>
          <p:nvPr/>
        </p:nvPicPr>
        <p:blipFill>
          <a:blip r:embed="rId3">
            <a:duotone>
              <a:prstClr val="black"/>
              <a:schemeClr val="tx2">
                <a:tint val="45000"/>
                <a:satMod val="400000"/>
              </a:schemeClr>
            </a:duotone>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tretch>
            <a:fillRect/>
          </a:stretch>
        </p:blipFill>
        <p:spPr>
          <a:xfrm>
            <a:off x="11050621" y="91017"/>
            <a:ext cx="1020482" cy="948074"/>
          </a:xfrm>
          <a:prstGeom prst="rect">
            <a:avLst/>
          </a:prstGeom>
        </p:spPr>
      </p:pic>
    </p:spTree>
    <p:extLst>
      <p:ext uri="{BB962C8B-B14F-4D97-AF65-F5344CB8AC3E}">
        <p14:creationId xmlns:p14="http://schemas.microsoft.com/office/powerpoint/2010/main" val="16922102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1A3AD5-E83C-EC32-0DC9-89C245476E42}"/>
            </a:ext>
          </a:extLst>
        </p:cNvPr>
        <p:cNvGrpSpPr/>
        <p:nvPr/>
      </p:nvGrpSpPr>
      <p:grpSpPr>
        <a:xfrm>
          <a:off x="0" y="0"/>
          <a:ext cx="0" cy="0"/>
          <a:chOff x="0" y="0"/>
          <a:chExt cx="0" cy="0"/>
        </a:xfrm>
      </p:grpSpPr>
      <p:sp>
        <p:nvSpPr>
          <p:cNvPr id="2" name="מציין מיקום של מספר שקופית 1">
            <a:extLst>
              <a:ext uri="{FF2B5EF4-FFF2-40B4-BE49-F238E27FC236}">
                <a16:creationId xmlns:a16="http://schemas.microsoft.com/office/drawing/2014/main" id="{E14BF6AA-8CE6-C700-44F0-DC3889321F5D}"/>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9F735D-2D06-4C54-B3A7-5E1FA0208B39}" type="slidenum">
              <a:rPr kumimoji="0" lang="he-IL" sz="1200" b="0" i="0" u="none" strike="noStrike" kern="1200" cap="none" spc="0" normalizeH="0" baseline="0" noProof="0" smtClean="0">
                <a:ln>
                  <a:noFill/>
                </a:ln>
                <a:solidFill>
                  <a:prstClr val="black">
                    <a:tint val="75000"/>
                  </a:prstClr>
                </a:solidFill>
                <a:effectLst/>
                <a:uLnTx/>
                <a:uFillTx/>
                <a:latin typeface="Assistant" pitchFamily="2" charset="-79"/>
                <a:ea typeface="+mn-ea"/>
                <a:cs typeface="Assistant" pitchFamily="2" charset="-79"/>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he-IL" sz="1200" b="0" i="0" u="none" strike="noStrike" kern="1200" cap="none" spc="0" normalizeH="0" baseline="0" noProof="0">
              <a:ln>
                <a:noFill/>
              </a:ln>
              <a:solidFill>
                <a:prstClr val="black">
                  <a:tint val="75000"/>
                </a:prstClr>
              </a:solidFill>
              <a:effectLst/>
              <a:uLnTx/>
              <a:uFillTx/>
              <a:latin typeface="Assistant" pitchFamily="2" charset="-79"/>
              <a:ea typeface="+mn-ea"/>
              <a:cs typeface="Assistant" pitchFamily="2" charset="-79"/>
            </a:endParaRPr>
          </a:p>
        </p:txBody>
      </p:sp>
      <p:sp>
        <p:nvSpPr>
          <p:cNvPr id="7" name="כותרת 4">
            <a:extLst>
              <a:ext uri="{FF2B5EF4-FFF2-40B4-BE49-F238E27FC236}">
                <a16:creationId xmlns:a16="http://schemas.microsoft.com/office/drawing/2014/main" id="{00EA027F-2BF8-CA83-21A0-C8CD906D5E82}"/>
              </a:ext>
            </a:extLst>
          </p:cNvPr>
          <p:cNvSpPr txBox="1">
            <a:spLocks/>
          </p:cNvSpPr>
          <p:nvPr/>
        </p:nvSpPr>
        <p:spPr>
          <a:xfrm>
            <a:off x="-435006" y="1312594"/>
            <a:ext cx="12191999" cy="591598"/>
          </a:xfrm>
          <a:prstGeom prst="rect">
            <a:avLst/>
          </a:prstGeom>
        </p:spPr>
        <p:txBody>
          <a:bodyPr vert="horz" lIns="91440" tIns="45720" rIns="91440" bIns="45720" rtlCol="0" anchor="t" anchorCtr="0">
            <a:normAutofit fontScale="97500"/>
          </a:bodyPr>
          <a:lstStyle>
            <a:lvl1pPr algn="r" defTabSz="914400" rtl="1" eaLnBrk="1" latinLnBrk="0" hangingPunct="1">
              <a:lnSpc>
                <a:spcPct val="90000"/>
              </a:lnSpc>
              <a:spcBef>
                <a:spcPct val="0"/>
              </a:spcBef>
              <a:buNone/>
              <a:defRPr sz="5000" kern="1200">
                <a:solidFill>
                  <a:schemeClr val="tx1"/>
                </a:solidFill>
                <a:latin typeface="+mj-lt"/>
                <a:ea typeface="+mj-ea"/>
                <a:cs typeface="+mj-cs"/>
              </a:defRPr>
            </a:lvl1pPr>
          </a:lstStyle>
          <a:p>
            <a:pPr lvl="0" algn="ctr">
              <a:defRPr/>
            </a:pPr>
            <a:r>
              <a:rPr lang="he-IL" sz="3600" b="1" dirty="0">
                <a:solidFill>
                  <a:srgbClr val="330029"/>
                </a:solidFill>
                <a:latin typeface="Assistant" pitchFamily="2" charset="-79"/>
                <a:cs typeface="Assistant" pitchFamily="2" charset="-79"/>
              </a:rPr>
              <a:t>אופן הטיפול בסוגי הנזקים השונים </a:t>
            </a:r>
          </a:p>
        </p:txBody>
      </p:sp>
      <p:sp>
        <p:nvSpPr>
          <p:cNvPr id="8" name="תיבת טקסט 7">
            <a:extLst>
              <a:ext uri="{FF2B5EF4-FFF2-40B4-BE49-F238E27FC236}">
                <a16:creationId xmlns:a16="http://schemas.microsoft.com/office/drawing/2014/main" id="{A1CF97BA-4896-73B4-B429-C766082BAC8C}"/>
              </a:ext>
            </a:extLst>
          </p:cNvPr>
          <p:cNvSpPr txBox="1"/>
          <p:nvPr/>
        </p:nvSpPr>
        <p:spPr>
          <a:xfrm>
            <a:off x="1138721" y="1826153"/>
            <a:ext cx="10855778" cy="1477328"/>
          </a:xfrm>
          <a:prstGeom prst="rect">
            <a:avLst/>
          </a:prstGeom>
          <a:noFill/>
        </p:spPr>
        <p:txBody>
          <a:bodyPr wrap="square">
            <a:spAutoFit/>
          </a:bodyPr>
          <a:lstStyle/>
          <a:p>
            <a:pPr algn="r"/>
            <a:r>
              <a:rPr lang="he-IL" b="1" u="sng" dirty="0">
                <a:latin typeface="Assistant" pitchFamily="2" charset="-79"/>
                <a:cs typeface="Assistant" pitchFamily="2" charset="-79"/>
              </a:rPr>
              <a:t>נזקים לחפצי בית בדירות מגורים</a:t>
            </a:r>
          </a:p>
          <a:p>
            <a:pPr algn="r"/>
            <a:endParaRPr lang="he-IL" b="1" u="sng" dirty="0">
              <a:latin typeface="Assistant" pitchFamily="2" charset="-79"/>
              <a:cs typeface="Assistant" pitchFamily="2" charset="-79"/>
            </a:endParaRPr>
          </a:p>
          <a:p>
            <a:pPr algn="r"/>
            <a:endParaRPr lang="he-IL" b="1" u="sng" dirty="0">
              <a:latin typeface="Assistant" pitchFamily="2" charset="-79"/>
              <a:cs typeface="Assistant" pitchFamily="2" charset="-79"/>
            </a:endParaRPr>
          </a:p>
          <a:p>
            <a:pPr algn="r"/>
            <a:endParaRPr lang="he-IL" dirty="0">
              <a:latin typeface="Assistant" pitchFamily="2" charset="-79"/>
              <a:cs typeface="Assistant" pitchFamily="2" charset="-79"/>
            </a:endParaRPr>
          </a:p>
          <a:p>
            <a:pPr algn="r" rtl="1"/>
            <a:endParaRPr lang="LID4096" dirty="0">
              <a:latin typeface="Assistant" pitchFamily="2" charset="-79"/>
              <a:cs typeface="Assistant" pitchFamily="2" charset="-79"/>
            </a:endParaRPr>
          </a:p>
        </p:txBody>
      </p:sp>
      <p:pic>
        <p:nvPicPr>
          <p:cNvPr id="4" name="תמונה 3">
            <a:extLst>
              <a:ext uri="{FF2B5EF4-FFF2-40B4-BE49-F238E27FC236}">
                <a16:creationId xmlns:a16="http://schemas.microsoft.com/office/drawing/2014/main" id="{6D0F7425-A52D-07B4-81D9-D0ED10D51019}"/>
              </a:ext>
            </a:extLst>
          </p:cNvPr>
          <p:cNvPicPr>
            <a:picLocks noChangeAspect="1"/>
          </p:cNvPicPr>
          <p:nvPr/>
        </p:nvPicPr>
        <p:blipFill>
          <a:blip r:embed="rId2"/>
          <a:stretch>
            <a:fillRect/>
          </a:stretch>
        </p:blipFill>
        <p:spPr>
          <a:xfrm>
            <a:off x="674914" y="2325330"/>
            <a:ext cx="11082079" cy="3944103"/>
          </a:xfrm>
          <a:prstGeom prst="rect">
            <a:avLst/>
          </a:prstGeom>
        </p:spPr>
      </p:pic>
      <p:pic>
        <p:nvPicPr>
          <p:cNvPr id="6" name="Picture 1" descr="A logo with a black background&#10;&#10;AI-generated content may be incorrect.">
            <a:extLst>
              <a:ext uri="{FF2B5EF4-FFF2-40B4-BE49-F238E27FC236}">
                <a16:creationId xmlns:a16="http://schemas.microsoft.com/office/drawing/2014/main" id="{E0E3FE00-469B-41BF-B261-E5990DCE206A}"/>
              </a:ext>
            </a:extLst>
          </p:cNvPr>
          <p:cNvPicPr>
            <a:picLocks noChangeAspect="1"/>
          </p:cNvPicPr>
          <p:nvPr/>
        </p:nvPicPr>
        <p:blipFill>
          <a:blip r:embed="rId3">
            <a:duotone>
              <a:prstClr val="black"/>
              <a:schemeClr val="tx2">
                <a:tint val="45000"/>
                <a:satMod val="400000"/>
              </a:schemeClr>
            </a:duotone>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tretch>
            <a:fillRect/>
          </a:stretch>
        </p:blipFill>
        <p:spPr>
          <a:xfrm>
            <a:off x="11050621" y="91017"/>
            <a:ext cx="1020482" cy="948074"/>
          </a:xfrm>
          <a:prstGeom prst="rect">
            <a:avLst/>
          </a:prstGeom>
        </p:spPr>
      </p:pic>
    </p:spTree>
    <p:extLst>
      <p:ext uri="{BB962C8B-B14F-4D97-AF65-F5344CB8AC3E}">
        <p14:creationId xmlns:p14="http://schemas.microsoft.com/office/powerpoint/2010/main" val="30532435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65E75F-5707-889F-7086-D20ABEEB695D}"/>
            </a:ext>
          </a:extLst>
        </p:cNvPr>
        <p:cNvGrpSpPr/>
        <p:nvPr/>
      </p:nvGrpSpPr>
      <p:grpSpPr>
        <a:xfrm>
          <a:off x="0" y="0"/>
          <a:ext cx="0" cy="0"/>
          <a:chOff x="0" y="0"/>
          <a:chExt cx="0" cy="0"/>
        </a:xfrm>
      </p:grpSpPr>
      <p:sp>
        <p:nvSpPr>
          <p:cNvPr id="2" name="מציין מיקום של מספר שקופית 1">
            <a:extLst>
              <a:ext uri="{FF2B5EF4-FFF2-40B4-BE49-F238E27FC236}">
                <a16:creationId xmlns:a16="http://schemas.microsoft.com/office/drawing/2014/main" id="{58A3420D-28C9-D7AE-35E8-E8A08A4C475C}"/>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9F735D-2D06-4C54-B3A7-5E1FA0208B39}" type="slidenum">
              <a:rPr kumimoji="0" lang="he-IL" sz="1200" b="0" i="0" u="none" strike="noStrike" kern="1200" cap="none" spc="0" normalizeH="0" baseline="0" noProof="0" smtClean="0">
                <a:ln>
                  <a:noFill/>
                </a:ln>
                <a:solidFill>
                  <a:prstClr val="black">
                    <a:tint val="75000"/>
                  </a:prstClr>
                </a:solidFill>
                <a:effectLst/>
                <a:uLnTx/>
                <a:uFillTx/>
                <a:latin typeface="Assistant" pitchFamily="2" charset="-79"/>
                <a:ea typeface="+mn-ea"/>
                <a:cs typeface="Assistant" pitchFamily="2" charset="-79"/>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he-IL" sz="1200" b="0" i="0" u="none" strike="noStrike" kern="1200" cap="none" spc="0" normalizeH="0" baseline="0" noProof="0">
              <a:ln>
                <a:noFill/>
              </a:ln>
              <a:solidFill>
                <a:prstClr val="black">
                  <a:tint val="75000"/>
                </a:prstClr>
              </a:solidFill>
              <a:effectLst/>
              <a:uLnTx/>
              <a:uFillTx/>
              <a:latin typeface="Assistant" pitchFamily="2" charset="-79"/>
              <a:ea typeface="+mn-ea"/>
              <a:cs typeface="Assistant" pitchFamily="2" charset="-79"/>
            </a:endParaRPr>
          </a:p>
        </p:txBody>
      </p:sp>
      <p:sp>
        <p:nvSpPr>
          <p:cNvPr id="7" name="כותרת 4">
            <a:extLst>
              <a:ext uri="{FF2B5EF4-FFF2-40B4-BE49-F238E27FC236}">
                <a16:creationId xmlns:a16="http://schemas.microsoft.com/office/drawing/2014/main" id="{EED3B9BB-F171-A333-BBFC-CC671567A5EF}"/>
              </a:ext>
            </a:extLst>
          </p:cNvPr>
          <p:cNvSpPr txBox="1">
            <a:spLocks/>
          </p:cNvSpPr>
          <p:nvPr/>
        </p:nvSpPr>
        <p:spPr>
          <a:xfrm>
            <a:off x="-435006" y="1312594"/>
            <a:ext cx="12191999" cy="591598"/>
          </a:xfrm>
          <a:prstGeom prst="rect">
            <a:avLst/>
          </a:prstGeom>
        </p:spPr>
        <p:txBody>
          <a:bodyPr vert="horz" lIns="91440" tIns="45720" rIns="91440" bIns="45720" rtlCol="0" anchor="t" anchorCtr="0">
            <a:normAutofit fontScale="97500"/>
          </a:bodyPr>
          <a:lstStyle>
            <a:lvl1pPr algn="r" defTabSz="914400" rtl="1" eaLnBrk="1" latinLnBrk="0" hangingPunct="1">
              <a:lnSpc>
                <a:spcPct val="90000"/>
              </a:lnSpc>
              <a:spcBef>
                <a:spcPct val="0"/>
              </a:spcBef>
              <a:buNone/>
              <a:defRPr sz="5000" kern="1200">
                <a:solidFill>
                  <a:schemeClr val="tx1"/>
                </a:solidFill>
                <a:latin typeface="+mj-lt"/>
                <a:ea typeface="+mj-ea"/>
                <a:cs typeface="+mj-cs"/>
              </a:defRPr>
            </a:lvl1pPr>
          </a:lstStyle>
          <a:p>
            <a:pPr marL="0" marR="0" lvl="0" indent="0" algn="ctr" defTabSz="914400" rtl="1" eaLnBrk="1" fontAlgn="auto" latinLnBrk="0" hangingPunct="1">
              <a:lnSpc>
                <a:spcPct val="90000"/>
              </a:lnSpc>
              <a:spcBef>
                <a:spcPct val="0"/>
              </a:spcBef>
              <a:spcAft>
                <a:spcPts val="0"/>
              </a:spcAft>
              <a:buClrTx/>
              <a:buSzTx/>
              <a:buFontTx/>
              <a:buNone/>
              <a:tabLst/>
              <a:defRPr/>
            </a:pPr>
            <a:r>
              <a:rPr kumimoji="0" lang="he-IL" sz="3600" b="1" i="0" u="none" strike="noStrike" kern="1200" cap="none" spc="0" normalizeH="0" baseline="0" noProof="0" dirty="0">
                <a:ln>
                  <a:noFill/>
                </a:ln>
                <a:solidFill>
                  <a:srgbClr val="330029"/>
                </a:solidFill>
                <a:effectLst/>
                <a:uLnTx/>
                <a:uFillTx/>
                <a:latin typeface="Assistant" pitchFamily="2" charset="-79"/>
                <a:ea typeface="+mj-ea"/>
                <a:cs typeface="Assistant" pitchFamily="2" charset="-79"/>
              </a:rPr>
              <a:t>אופן הטיפול בסוגי הנזקים השונים </a:t>
            </a:r>
          </a:p>
        </p:txBody>
      </p:sp>
      <p:sp>
        <p:nvSpPr>
          <p:cNvPr id="8" name="תיבת טקסט 7">
            <a:extLst>
              <a:ext uri="{FF2B5EF4-FFF2-40B4-BE49-F238E27FC236}">
                <a16:creationId xmlns:a16="http://schemas.microsoft.com/office/drawing/2014/main" id="{059AE8CA-B113-4838-C890-CD83B741CEA2}"/>
              </a:ext>
            </a:extLst>
          </p:cNvPr>
          <p:cNvSpPr txBox="1"/>
          <p:nvPr/>
        </p:nvSpPr>
        <p:spPr>
          <a:xfrm>
            <a:off x="838200" y="2413981"/>
            <a:ext cx="10855778" cy="3693319"/>
          </a:xfrm>
          <a:prstGeom prst="rect">
            <a:avLst/>
          </a:prstGeom>
          <a:noFill/>
        </p:spPr>
        <p:txBody>
          <a:bodyPr wrap="square">
            <a:spAutoFit/>
          </a:bodyPr>
          <a:lstStyle/>
          <a:p>
            <a:pPr algn="r"/>
            <a:r>
              <a:rPr lang="he-IL" b="1" u="sng" dirty="0">
                <a:latin typeface="Assistant" pitchFamily="2" charset="-79"/>
                <a:cs typeface="Assistant" pitchFamily="2" charset="-79"/>
              </a:rPr>
              <a:t>בעלי כלי רכב שנפגעו בפעולת איבה:</a:t>
            </a:r>
          </a:p>
          <a:p>
            <a:pPr algn="r" rtl="1"/>
            <a:r>
              <a:rPr lang="he-IL" dirty="0">
                <a:latin typeface="Assistant" pitchFamily="2" charset="-79"/>
                <a:cs typeface="Assistant" pitchFamily="2" charset="-79"/>
              </a:rPr>
              <a:t>1. יפנו לעובדי קרן הפיצויים במקום, כדי שיעריכו את הנזק.</a:t>
            </a:r>
          </a:p>
          <a:p>
            <a:pPr algn="r" rtl="1"/>
            <a:r>
              <a:rPr lang="he-IL" dirty="0">
                <a:latin typeface="Assistant" pitchFamily="2" charset="-79"/>
                <a:cs typeface="Assistant" pitchFamily="2" charset="-79"/>
              </a:rPr>
              <a:t>2. יופנו מידית לתיקון הנזק, בכל מוסך שיבחרו, בתנאי שהשמאי מטעם קרן הפיצויים (מס רכוש) יאשר את התיקון לפני ביצועו.</a:t>
            </a:r>
          </a:p>
          <a:p>
            <a:pPr algn="r" rtl="1"/>
            <a:endParaRPr lang="he-IL" dirty="0">
              <a:latin typeface="Assistant" pitchFamily="2" charset="-79"/>
              <a:cs typeface="Assistant" pitchFamily="2" charset="-79"/>
            </a:endParaRPr>
          </a:p>
          <a:p>
            <a:pPr algn="r" rtl="1"/>
            <a:r>
              <a:rPr lang="he-IL" b="1" dirty="0">
                <a:latin typeface="Assistant" pitchFamily="2" charset="-79"/>
                <a:cs typeface="Assistant" pitchFamily="2" charset="-79"/>
              </a:rPr>
              <a:t>בזמן הפנייה לקרן הפיצויים, יש לצרף לטופס התביעה את המסמכים הבאים:</a:t>
            </a:r>
          </a:p>
          <a:p>
            <a:pPr algn="r" rtl="1"/>
            <a:r>
              <a:rPr lang="he-IL" dirty="0">
                <a:latin typeface="Assistant" pitchFamily="2" charset="-79"/>
                <a:cs typeface="Assistant" pitchFamily="2" charset="-79"/>
              </a:rPr>
              <a:t>1. רישיון רכב.</a:t>
            </a:r>
          </a:p>
          <a:p>
            <a:pPr algn="r" rtl="1"/>
            <a:r>
              <a:rPr lang="he-IL" dirty="0">
                <a:latin typeface="Assistant" pitchFamily="2" charset="-79"/>
                <a:cs typeface="Assistant" pitchFamily="2" charset="-79"/>
              </a:rPr>
              <a:t>2. אישור משטרה (הכולל: מספר הרכב וחתימת חוקר וקצין משטרה).</a:t>
            </a:r>
          </a:p>
          <a:p>
            <a:pPr algn="r" rtl="1"/>
            <a:r>
              <a:rPr lang="he-IL" dirty="0">
                <a:latin typeface="Assistant" pitchFamily="2" charset="-79"/>
                <a:cs typeface="Assistant" pitchFamily="2" charset="-79"/>
              </a:rPr>
              <a:t>3. ייפוי כוח (אם מגישי התביעה אינם בעל הרכב).</a:t>
            </a:r>
          </a:p>
          <a:p>
            <a:pPr algn="r" rtl="1"/>
            <a:r>
              <a:rPr lang="he-IL" dirty="0">
                <a:latin typeface="Assistant" pitchFamily="2" charset="-79"/>
                <a:cs typeface="Assistant" pitchFamily="2" charset="-79"/>
              </a:rPr>
              <a:t>4. הסכם ליסינג (אם הרכב בבעלות ליסינג לטווח ארוך).</a:t>
            </a:r>
          </a:p>
          <a:p>
            <a:pPr algn="r" rtl="1"/>
            <a:r>
              <a:rPr lang="he-IL" dirty="0">
                <a:latin typeface="Assistant" pitchFamily="2" charset="-79"/>
                <a:cs typeface="Assistant" pitchFamily="2" charset="-79"/>
              </a:rPr>
              <a:t>5. הסכם שכירות (לבעלי מוניות).</a:t>
            </a:r>
          </a:p>
          <a:p>
            <a:pPr algn="r" rtl="1"/>
            <a:r>
              <a:rPr lang="he-IL" dirty="0">
                <a:latin typeface="Assistant" pitchFamily="2" charset="-79"/>
                <a:cs typeface="Assistant" pitchFamily="2" charset="-79"/>
              </a:rPr>
              <a:t>6. אישור מחברת ביטוח (תיקון מעל 10,000 ₪ - יש לצרף אישור חברת הביטוח על היעדר תביעה).</a:t>
            </a:r>
          </a:p>
          <a:p>
            <a:pPr algn="r" rtl="1"/>
            <a:r>
              <a:rPr lang="he-IL" dirty="0">
                <a:latin typeface="Assistant" pitchFamily="2" charset="-79"/>
                <a:cs typeface="Assistant" pitchFamily="2" charset="-79"/>
              </a:rPr>
              <a:t>7. צילום של צ'ק או אישור מהבנק, על ניהול חשבון בנק על שם הניזוק.</a:t>
            </a:r>
          </a:p>
          <a:p>
            <a:pPr algn="r" rtl="1"/>
            <a:endParaRPr lang="LID4096" dirty="0">
              <a:latin typeface="Assistant" pitchFamily="2" charset="-79"/>
              <a:cs typeface="Assistant" pitchFamily="2" charset="-79"/>
            </a:endParaRPr>
          </a:p>
        </p:txBody>
      </p:sp>
      <p:pic>
        <p:nvPicPr>
          <p:cNvPr id="5" name="Picture 1" descr="A logo with a black background&#10;&#10;AI-generated content may be incorrect.">
            <a:extLst>
              <a:ext uri="{FF2B5EF4-FFF2-40B4-BE49-F238E27FC236}">
                <a16:creationId xmlns:a16="http://schemas.microsoft.com/office/drawing/2014/main" id="{6695401A-6FB7-46E8-959C-E83F06AD058E}"/>
              </a:ext>
            </a:extLst>
          </p:cNvPr>
          <p:cNvPicPr>
            <a:picLocks noChangeAspect="1"/>
          </p:cNvPicPr>
          <p:nvPr/>
        </p:nvPicPr>
        <p:blipFill>
          <a:blip r:embed="rId2">
            <a:duotone>
              <a:prstClr val="black"/>
              <a:schemeClr val="tx2">
                <a:tint val="45000"/>
                <a:satMod val="400000"/>
              </a:schemeClr>
            </a:duotone>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tretch>
            <a:fillRect/>
          </a:stretch>
        </p:blipFill>
        <p:spPr>
          <a:xfrm>
            <a:off x="11050621" y="91017"/>
            <a:ext cx="1020482" cy="948074"/>
          </a:xfrm>
          <a:prstGeom prst="rect">
            <a:avLst/>
          </a:prstGeom>
        </p:spPr>
      </p:pic>
    </p:spTree>
    <p:extLst>
      <p:ext uri="{BB962C8B-B14F-4D97-AF65-F5344CB8AC3E}">
        <p14:creationId xmlns:p14="http://schemas.microsoft.com/office/powerpoint/2010/main" val="17810125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9BE87A-27A4-1B62-A005-1CA3980B5BD9}"/>
            </a:ext>
          </a:extLst>
        </p:cNvPr>
        <p:cNvGrpSpPr/>
        <p:nvPr/>
      </p:nvGrpSpPr>
      <p:grpSpPr>
        <a:xfrm>
          <a:off x="0" y="0"/>
          <a:ext cx="0" cy="0"/>
          <a:chOff x="0" y="0"/>
          <a:chExt cx="0" cy="0"/>
        </a:xfrm>
      </p:grpSpPr>
      <p:sp>
        <p:nvSpPr>
          <p:cNvPr id="2" name="מציין מיקום של מספר שקופית 1">
            <a:extLst>
              <a:ext uri="{FF2B5EF4-FFF2-40B4-BE49-F238E27FC236}">
                <a16:creationId xmlns:a16="http://schemas.microsoft.com/office/drawing/2014/main" id="{99BEDD6A-2868-7ECB-7508-D017AF1DCEE4}"/>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9F735D-2D06-4C54-B3A7-5E1FA0208B39}" type="slidenum">
              <a:rPr kumimoji="0" lang="he-IL" sz="1200" b="0" i="0" u="none" strike="noStrike" kern="1200" cap="none" spc="0" normalizeH="0" baseline="0" noProof="0" smtClean="0">
                <a:ln>
                  <a:noFill/>
                </a:ln>
                <a:solidFill>
                  <a:prstClr val="black">
                    <a:tint val="75000"/>
                  </a:prstClr>
                </a:solidFill>
                <a:effectLst/>
                <a:uLnTx/>
                <a:uFillTx/>
                <a:latin typeface="Assistant" pitchFamily="2" charset="-79"/>
                <a:ea typeface="+mn-ea"/>
                <a:cs typeface="Assistant" pitchFamily="2" charset="-79"/>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he-IL" sz="1200" b="0" i="0" u="none" strike="noStrike" kern="1200" cap="none" spc="0" normalizeH="0" baseline="0" noProof="0">
              <a:ln>
                <a:noFill/>
              </a:ln>
              <a:solidFill>
                <a:prstClr val="black">
                  <a:tint val="75000"/>
                </a:prstClr>
              </a:solidFill>
              <a:effectLst/>
              <a:uLnTx/>
              <a:uFillTx/>
              <a:latin typeface="Assistant" pitchFamily="2" charset="-79"/>
              <a:ea typeface="+mn-ea"/>
              <a:cs typeface="Assistant" pitchFamily="2" charset="-79"/>
            </a:endParaRPr>
          </a:p>
        </p:txBody>
      </p:sp>
      <p:sp>
        <p:nvSpPr>
          <p:cNvPr id="7" name="כותרת 4">
            <a:extLst>
              <a:ext uri="{FF2B5EF4-FFF2-40B4-BE49-F238E27FC236}">
                <a16:creationId xmlns:a16="http://schemas.microsoft.com/office/drawing/2014/main" id="{458D12D2-85BB-7641-2249-8D98E75D15B9}"/>
              </a:ext>
            </a:extLst>
          </p:cNvPr>
          <p:cNvSpPr txBox="1">
            <a:spLocks/>
          </p:cNvSpPr>
          <p:nvPr/>
        </p:nvSpPr>
        <p:spPr>
          <a:xfrm>
            <a:off x="-435006" y="1312594"/>
            <a:ext cx="12191999" cy="591598"/>
          </a:xfrm>
          <a:prstGeom prst="rect">
            <a:avLst/>
          </a:prstGeom>
        </p:spPr>
        <p:txBody>
          <a:bodyPr vert="horz" lIns="91440" tIns="45720" rIns="91440" bIns="45720" rtlCol="0" anchor="t" anchorCtr="0">
            <a:normAutofit fontScale="97500"/>
          </a:bodyPr>
          <a:lstStyle>
            <a:lvl1pPr algn="r" defTabSz="914400" rtl="1" eaLnBrk="1" latinLnBrk="0" hangingPunct="1">
              <a:lnSpc>
                <a:spcPct val="90000"/>
              </a:lnSpc>
              <a:spcBef>
                <a:spcPct val="0"/>
              </a:spcBef>
              <a:buNone/>
              <a:defRPr sz="5000" kern="1200">
                <a:solidFill>
                  <a:schemeClr val="tx1"/>
                </a:solidFill>
                <a:latin typeface="+mj-lt"/>
                <a:ea typeface="+mj-ea"/>
                <a:cs typeface="+mj-cs"/>
              </a:defRPr>
            </a:lvl1pPr>
          </a:lstStyle>
          <a:p>
            <a:pPr lvl="0" algn="ctr">
              <a:defRPr/>
            </a:pPr>
            <a:r>
              <a:rPr lang="he-IL" sz="3600" b="1" dirty="0">
                <a:solidFill>
                  <a:srgbClr val="330029"/>
                </a:solidFill>
                <a:latin typeface="Assistant" pitchFamily="2" charset="-79"/>
                <a:cs typeface="Assistant" pitchFamily="2" charset="-79"/>
              </a:rPr>
              <a:t>אופן הטיפול בסוגי הנזקים השונים </a:t>
            </a:r>
          </a:p>
        </p:txBody>
      </p:sp>
      <p:sp>
        <p:nvSpPr>
          <p:cNvPr id="8" name="תיבת טקסט 7">
            <a:extLst>
              <a:ext uri="{FF2B5EF4-FFF2-40B4-BE49-F238E27FC236}">
                <a16:creationId xmlns:a16="http://schemas.microsoft.com/office/drawing/2014/main" id="{3359845B-104D-777F-6683-3A92FB580CEA}"/>
              </a:ext>
            </a:extLst>
          </p:cNvPr>
          <p:cNvSpPr txBox="1"/>
          <p:nvPr/>
        </p:nvSpPr>
        <p:spPr>
          <a:xfrm>
            <a:off x="8586" y="2386032"/>
            <a:ext cx="11748407" cy="3970318"/>
          </a:xfrm>
          <a:prstGeom prst="rect">
            <a:avLst/>
          </a:prstGeom>
          <a:noFill/>
        </p:spPr>
        <p:txBody>
          <a:bodyPr wrap="square">
            <a:spAutoFit/>
          </a:bodyPr>
          <a:lstStyle/>
          <a:p>
            <a:pPr algn="r" rtl="1"/>
            <a:r>
              <a:rPr lang="he-IL" b="1" u="sng" dirty="0">
                <a:latin typeface="Assistant" pitchFamily="2" charset="-79"/>
                <a:cs typeface="Assistant" pitchFamily="2" charset="-79"/>
              </a:rPr>
              <a:t>נזקים לעסק</a:t>
            </a:r>
          </a:p>
          <a:p>
            <a:pPr algn="r" rtl="1"/>
            <a:r>
              <a:rPr lang="he-IL" dirty="0">
                <a:latin typeface="Assistant" pitchFamily="2" charset="-79"/>
                <a:cs typeface="Assistant" pitchFamily="2" charset="-79"/>
              </a:rPr>
              <a:t>1. ציוד ומלאי בעסקים: פיצויים עבור הנזקים לציוד עסקי שנפגע הם על פי חוק, בהתאם לשווי השוק של הציוד (שווי ממוכר מרצון לקונה מרצון בשוק החופשי, במצבו לפני הפגיעה).</a:t>
            </a:r>
          </a:p>
          <a:p>
            <a:pPr algn="r" rtl="1"/>
            <a:endParaRPr lang="he-IL" dirty="0">
              <a:latin typeface="Assistant" pitchFamily="2" charset="-79"/>
              <a:cs typeface="Assistant" pitchFamily="2" charset="-79"/>
            </a:endParaRPr>
          </a:p>
          <a:p>
            <a:pPr algn="r" rtl="1"/>
            <a:r>
              <a:rPr lang="he-IL" dirty="0">
                <a:latin typeface="Assistant" pitchFamily="2" charset="-79"/>
                <a:cs typeface="Assistant" pitchFamily="2" charset="-79"/>
              </a:rPr>
              <a:t>2. עליכם להוכיח שהתכולה שנפגעה שייכת לכם.</a:t>
            </a:r>
          </a:p>
          <a:p>
            <a:pPr algn="r" rtl="1"/>
            <a:endParaRPr lang="he-IL" dirty="0">
              <a:latin typeface="Assistant" pitchFamily="2" charset="-79"/>
              <a:cs typeface="Assistant" pitchFamily="2" charset="-79"/>
            </a:endParaRPr>
          </a:p>
          <a:p>
            <a:pPr algn="r" rtl="1"/>
            <a:r>
              <a:rPr lang="he-IL" dirty="0">
                <a:latin typeface="Assistant" pitchFamily="2" charset="-79"/>
                <a:cs typeface="Assistant" pitchFamily="2" charset="-79"/>
              </a:rPr>
              <a:t>3.לגבי מלאי, אתם זכאים לפיצויים, בהתאם לשווי עלות המלאי שנפגע (ללא מע"מ), לאחר שצירפתם הוכחות כי המלאי היה שייך לכם.</a:t>
            </a:r>
          </a:p>
          <a:p>
            <a:pPr algn="r" rtl="1"/>
            <a:endParaRPr lang="he-IL" dirty="0">
              <a:latin typeface="Assistant" pitchFamily="2" charset="-79"/>
              <a:cs typeface="Assistant" pitchFamily="2" charset="-79"/>
            </a:endParaRPr>
          </a:p>
          <a:p>
            <a:pPr algn="r" rtl="1"/>
            <a:r>
              <a:rPr lang="he-IL" dirty="0">
                <a:latin typeface="Assistant" pitchFamily="2" charset="-79"/>
                <a:cs typeface="Assistant" pitchFamily="2" charset="-79"/>
              </a:rPr>
              <a:t>4. בזמן הפנייה לקרן הפיצויים, יש לצרף לטופס התביעה את המסמכים הבאים: </a:t>
            </a:r>
          </a:p>
          <a:p>
            <a:pPr algn="r" rtl="1"/>
            <a:r>
              <a:rPr lang="he-IL" dirty="0">
                <a:latin typeface="Assistant" pitchFamily="2" charset="-79"/>
                <a:cs typeface="Assistant" pitchFamily="2" charset="-79"/>
              </a:rPr>
              <a:t>- רשימת הציוד או המלאי שנפגע.</a:t>
            </a:r>
          </a:p>
          <a:p>
            <a:pPr algn="r" rtl="1"/>
            <a:r>
              <a:rPr lang="he-IL" dirty="0">
                <a:latin typeface="Assistant" pitchFamily="2" charset="-79"/>
                <a:cs typeface="Assistant" pitchFamily="2" charset="-79"/>
              </a:rPr>
              <a:t>- דוחות כספיים או מסמכים, שמראים כי הציוד או המלאי שייך לכם (חשבוניות רכישה, דוחות מלאי מאושרים על ידי רואה חשבון ואחרים).</a:t>
            </a:r>
          </a:p>
          <a:p>
            <a:pPr algn="r" rtl="1"/>
            <a:r>
              <a:rPr lang="he-IL" dirty="0">
                <a:latin typeface="Assistant" pitchFamily="2" charset="-79"/>
                <a:cs typeface="Assistant" pitchFamily="2" charset="-79"/>
              </a:rPr>
              <a:t>- אישורי מס הכנסה על ניכוי מס במקור.</a:t>
            </a:r>
          </a:p>
          <a:p>
            <a:pPr algn="r" rtl="1"/>
            <a:r>
              <a:rPr lang="he-IL" dirty="0">
                <a:latin typeface="Assistant" pitchFamily="2" charset="-79"/>
                <a:cs typeface="Assistant" pitchFamily="2" charset="-79"/>
              </a:rPr>
              <a:t>- צילום צ'ק או אישור מהבנק, על ניהול חשבון בנק על שם הניזוק.</a:t>
            </a:r>
          </a:p>
          <a:p>
            <a:pPr algn="r" rtl="1"/>
            <a:r>
              <a:rPr lang="he-IL" dirty="0">
                <a:latin typeface="Assistant" pitchFamily="2" charset="-79"/>
                <a:cs typeface="Assistant" pitchFamily="2" charset="-79"/>
              </a:rPr>
              <a:t>- יש להעביר לשמאים המועסקים על ידינו את התביעה ואת המסמכים הנדרשים וכל מסמך שיידרש בהתאם לצורך.</a:t>
            </a:r>
            <a:endParaRPr lang="LID4096" dirty="0">
              <a:latin typeface="Assistant" pitchFamily="2" charset="-79"/>
              <a:cs typeface="Assistant" pitchFamily="2" charset="-79"/>
            </a:endParaRPr>
          </a:p>
        </p:txBody>
      </p:sp>
      <p:pic>
        <p:nvPicPr>
          <p:cNvPr id="5" name="Picture 1" descr="A logo with a black background&#10;&#10;AI-generated content may be incorrect.">
            <a:extLst>
              <a:ext uri="{FF2B5EF4-FFF2-40B4-BE49-F238E27FC236}">
                <a16:creationId xmlns:a16="http://schemas.microsoft.com/office/drawing/2014/main" id="{75D7C097-C901-436D-8663-724104BF0FC7}"/>
              </a:ext>
            </a:extLst>
          </p:cNvPr>
          <p:cNvPicPr>
            <a:picLocks noChangeAspect="1"/>
          </p:cNvPicPr>
          <p:nvPr/>
        </p:nvPicPr>
        <p:blipFill>
          <a:blip r:embed="rId2">
            <a:duotone>
              <a:prstClr val="black"/>
              <a:schemeClr val="tx2">
                <a:tint val="45000"/>
                <a:satMod val="400000"/>
              </a:schemeClr>
            </a:duotone>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tretch>
            <a:fillRect/>
          </a:stretch>
        </p:blipFill>
        <p:spPr>
          <a:xfrm>
            <a:off x="11050621" y="91017"/>
            <a:ext cx="1020482" cy="948074"/>
          </a:xfrm>
          <a:prstGeom prst="rect">
            <a:avLst/>
          </a:prstGeom>
        </p:spPr>
      </p:pic>
    </p:spTree>
    <p:extLst>
      <p:ext uri="{BB962C8B-B14F-4D97-AF65-F5344CB8AC3E}">
        <p14:creationId xmlns:p14="http://schemas.microsoft.com/office/powerpoint/2010/main" val="17339621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FFCD21-D45B-2E72-F268-4E794FB47C41}"/>
            </a:ext>
          </a:extLst>
        </p:cNvPr>
        <p:cNvGrpSpPr/>
        <p:nvPr/>
      </p:nvGrpSpPr>
      <p:grpSpPr>
        <a:xfrm>
          <a:off x="0" y="0"/>
          <a:ext cx="0" cy="0"/>
          <a:chOff x="0" y="0"/>
          <a:chExt cx="0" cy="0"/>
        </a:xfrm>
      </p:grpSpPr>
      <p:sp>
        <p:nvSpPr>
          <p:cNvPr id="2" name="מציין מיקום של מספר שקופית 1">
            <a:extLst>
              <a:ext uri="{FF2B5EF4-FFF2-40B4-BE49-F238E27FC236}">
                <a16:creationId xmlns:a16="http://schemas.microsoft.com/office/drawing/2014/main" id="{58F50C5A-F5F6-98B5-92A0-3B4ADE468198}"/>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9F735D-2D06-4C54-B3A7-5E1FA0208B39}" type="slidenum">
              <a:rPr kumimoji="0" lang="he-I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he-IL"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
        <p:nvSpPr>
          <p:cNvPr id="5" name="כותרת 4">
            <a:extLst>
              <a:ext uri="{FF2B5EF4-FFF2-40B4-BE49-F238E27FC236}">
                <a16:creationId xmlns:a16="http://schemas.microsoft.com/office/drawing/2014/main" id="{0E8B2924-796D-0A4B-F21B-230BB98041DB}"/>
              </a:ext>
            </a:extLst>
          </p:cNvPr>
          <p:cNvSpPr>
            <a:spLocks noGrp="1"/>
          </p:cNvSpPr>
          <p:nvPr>
            <p:ph type="title"/>
          </p:nvPr>
        </p:nvSpPr>
        <p:spPr>
          <a:xfrm>
            <a:off x="1234411" y="1580102"/>
            <a:ext cx="10403352" cy="772481"/>
          </a:xfrm>
        </p:spPr>
        <p:txBody>
          <a:bodyPr>
            <a:normAutofit/>
          </a:bodyPr>
          <a:lstStyle/>
          <a:p>
            <a:pPr algn="ctr"/>
            <a:r>
              <a:rPr lang="he-IL" sz="3600" b="1" dirty="0">
                <a:solidFill>
                  <a:srgbClr val="330029"/>
                </a:solidFill>
                <a:latin typeface="Assistant" pitchFamily="2" charset="-79"/>
                <a:cs typeface="Assistant" pitchFamily="2" charset="-79"/>
              </a:rPr>
              <a:t>אתגרים במערך הפיצויים</a:t>
            </a:r>
          </a:p>
        </p:txBody>
      </p:sp>
      <p:sp>
        <p:nvSpPr>
          <p:cNvPr id="6" name="מציין מיקום של מספר שקופית 1">
            <a:extLst>
              <a:ext uri="{FF2B5EF4-FFF2-40B4-BE49-F238E27FC236}">
                <a16:creationId xmlns:a16="http://schemas.microsoft.com/office/drawing/2014/main" id="{41A4241F-73A9-E2D7-A600-AD040FF56981}"/>
              </a:ext>
            </a:extLst>
          </p:cNvPr>
          <p:cNvSpPr txBox="1">
            <a:spLocks/>
          </p:cNvSpPr>
          <p:nvPr/>
        </p:nvSpPr>
        <p:spPr>
          <a:xfrm>
            <a:off x="3337214" y="6448714"/>
            <a:ext cx="7730836" cy="545522"/>
          </a:xfrm>
          <a:prstGeom prst="rect">
            <a:avLst/>
          </a:prstGeom>
        </p:spPr>
        <p:txBody>
          <a:bodyPr vert="horz" lIns="91440" tIns="45720" rIns="91440" bIns="45720" rtlCol="0" anchor="ctr"/>
          <a:lstStyle>
            <a:defPPr>
              <a:defRPr lang="he-IL"/>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he-IL"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Arial" panose="020B0604020202020204" pitchFamily="34" charset="0"/>
              </a:rPr>
              <a:t>כל הזכויות שמורות ©️ אין לשכפל, להעתיק, לצלם, לבצע בפומבי מצגת זו או חלק ממנה. שימוש מסחרי מכל סוג שהוא במצגת זו או בחלק ממנה אסור בהחלט.</a:t>
            </a:r>
          </a:p>
        </p:txBody>
      </p:sp>
      <p:sp>
        <p:nvSpPr>
          <p:cNvPr id="7" name="תיבת טקסט 6">
            <a:extLst>
              <a:ext uri="{FF2B5EF4-FFF2-40B4-BE49-F238E27FC236}">
                <a16:creationId xmlns:a16="http://schemas.microsoft.com/office/drawing/2014/main" id="{2CC7BF57-A7EB-8507-B4CC-463478E05763}"/>
              </a:ext>
            </a:extLst>
          </p:cNvPr>
          <p:cNvSpPr txBox="1"/>
          <p:nvPr/>
        </p:nvSpPr>
        <p:spPr>
          <a:xfrm>
            <a:off x="5339443" y="2935758"/>
            <a:ext cx="6150428" cy="1569660"/>
          </a:xfrm>
          <a:prstGeom prst="rect">
            <a:avLst/>
          </a:prstGeom>
          <a:noFill/>
        </p:spPr>
        <p:txBody>
          <a:bodyPr wrap="square">
            <a:spAutoFit/>
          </a:bodyPr>
          <a:lstStyle/>
          <a:p>
            <a:pPr algn="r" rtl="1" fontAlgn="auto">
              <a:buFont typeface="Arial" panose="020B0604020202020204" pitchFamily="34" charset="0"/>
              <a:buChar char="•"/>
            </a:pPr>
            <a:r>
              <a:rPr lang="he-IL" sz="2400" dirty="0">
                <a:latin typeface="Assistant" pitchFamily="2" charset="-79"/>
                <a:cs typeface="Assistant" pitchFamily="2" charset="-79"/>
              </a:rPr>
              <a:t>    עומס תביעות - זמני המתנה</a:t>
            </a:r>
          </a:p>
          <a:p>
            <a:pPr algn="r" rtl="1" fontAlgn="auto">
              <a:buFont typeface="Arial" panose="020B0604020202020204" pitchFamily="34" charset="0"/>
              <a:buChar char="•"/>
            </a:pPr>
            <a:r>
              <a:rPr lang="he-IL" sz="2400" dirty="0">
                <a:latin typeface="Assistant" pitchFamily="2" charset="-79"/>
                <a:cs typeface="Assistant" pitchFamily="2" charset="-79"/>
              </a:rPr>
              <a:t>    מורכבות הערכת נזקים</a:t>
            </a:r>
          </a:p>
          <a:p>
            <a:pPr algn="r" rtl="1" fontAlgn="auto">
              <a:buFont typeface="Arial" panose="020B0604020202020204" pitchFamily="34" charset="0"/>
              <a:buChar char="•"/>
            </a:pPr>
            <a:r>
              <a:rPr lang="he-IL" sz="2400" dirty="0">
                <a:latin typeface="Assistant" pitchFamily="2" charset="-79"/>
                <a:cs typeface="Assistant" pitchFamily="2" charset="-79"/>
              </a:rPr>
              <a:t>    פערים בין הנזק בפועל לפיצוי</a:t>
            </a:r>
          </a:p>
          <a:p>
            <a:pPr algn="r" rtl="1" fontAlgn="auto">
              <a:buFont typeface="Arial" panose="020B0604020202020204" pitchFamily="34" charset="0"/>
              <a:buChar char="•"/>
            </a:pPr>
            <a:r>
              <a:rPr lang="he-IL" sz="2400" dirty="0">
                <a:latin typeface="Assistant" pitchFamily="2" charset="-79"/>
                <a:cs typeface="Assistant" pitchFamily="2" charset="-79"/>
              </a:rPr>
              <a:t>    קשיים בירוקרטיים</a:t>
            </a:r>
          </a:p>
        </p:txBody>
      </p:sp>
    </p:spTree>
    <p:extLst>
      <p:ext uri="{BB962C8B-B14F-4D97-AF65-F5344CB8AC3E}">
        <p14:creationId xmlns:p14="http://schemas.microsoft.com/office/powerpoint/2010/main" val="3355328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22989097-ABFD-EE65-7A64-01E17828E9EC}"/>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9F735D-2D06-4C54-B3A7-5E1FA0208B39}" type="slidenum">
              <a:rPr kumimoji="0" lang="he-I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he-IL"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Arial" panose="020B0604020202020204" pitchFamily="34" charset="0"/>
            </a:endParaRPr>
          </a:p>
        </p:txBody>
      </p:sp>
      <p:sp>
        <p:nvSpPr>
          <p:cNvPr id="4" name="Title 3">
            <a:extLst>
              <a:ext uri="{FF2B5EF4-FFF2-40B4-BE49-F238E27FC236}">
                <a16:creationId xmlns:a16="http://schemas.microsoft.com/office/drawing/2014/main" id="{C5E8A71C-364F-ABA0-B2B6-3E3AEA1D8160}"/>
              </a:ext>
            </a:extLst>
          </p:cNvPr>
          <p:cNvSpPr>
            <a:spLocks noGrp="1"/>
          </p:cNvSpPr>
          <p:nvPr>
            <p:ph type="title"/>
          </p:nvPr>
        </p:nvSpPr>
        <p:spPr>
          <a:xfrm>
            <a:off x="1108711" y="1367039"/>
            <a:ext cx="7851793" cy="700400"/>
          </a:xfrm>
        </p:spPr>
        <p:txBody>
          <a:bodyPr/>
          <a:lstStyle/>
          <a:p>
            <a:r>
              <a:rPr lang="he-IL" sz="4000" b="1" dirty="0">
                <a:solidFill>
                  <a:srgbClr val="330029"/>
                </a:solidFill>
                <a:latin typeface="Assistant" pitchFamily="2" charset="-79"/>
                <a:cs typeface="Assistant" pitchFamily="2" charset="-79"/>
              </a:rPr>
              <a:t>נדבר על</a:t>
            </a:r>
            <a:r>
              <a:rPr lang="en-US" sz="4000" b="1" dirty="0">
                <a:solidFill>
                  <a:srgbClr val="330029"/>
                </a:solidFill>
                <a:latin typeface="Assistant" pitchFamily="2" charset="-79"/>
                <a:cs typeface="Assistant" pitchFamily="2" charset="-79"/>
              </a:rPr>
              <a:t> …</a:t>
            </a:r>
            <a:endParaRPr lang="he-IL" sz="4000" b="1" dirty="0">
              <a:solidFill>
                <a:srgbClr val="330029"/>
              </a:solidFill>
              <a:latin typeface="Assistant" pitchFamily="2" charset="-79"/>
              <a:cs typeface="Assistant" pitchFamily="2" charset="-79"/>
            </a:endParaRPr>
          </a:p>
        </p:txBody>
      </p:sp>
      <p:pic>
        <p:nvPicPr>
          <p:cNvPr id="8" name="תמונה 7">
            <a:extLst>
              <a:ext uri="{FF2B5EF4-FFF2-40B4-BE49-F238E27FC236}">
                <a16:creationId xmlns:a16="http://schemas.microsoft.com/office/drawing/2014/main" id="{C93F8339-9B96-82E4-E2BD-2EA7079BB20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149697" y="1717239"/>
            <a:ext cx="2620078" cy="4101670"/>
          </a:xfrm>
          <a:prstGeom prst="rect">
            <a:avLst/>
          </a:prstGeom>
        </p:spPr>
      </p:pic>
      <p:sp>
        <p:nvSpPr>
          <p:cNvPr id="9" name="Title 3">
            <a:extLst>
              <a:ext uri="{FF2B5EF4-FFF2-40B4-BE49-F238E27FC236}">
                <a16:creationId xmlns:a16="http://schemas.microsoft.com/office/drawing/2014/main" id="{AB6A5E6A-98CA-B825-59B6-CBEC28B1D680}"/>
              </a:ext>
            </a:extLst>
          </p:cNvPr>
          <p:cNvSpPr txBox="1">
            <a:spLocks/>
          </p:cNvSpPr>
          <p:nvPr/>
        </p:nvSpPr>
        <p:spPr>
          <a:xfrm>
            <a:off x="982980" y="2321023"/>
            <a:ext cx="7851794" cy="3781743"/>
          </a:xfrm>
          <a:prstGeom prst="rect">
            <a:avLst/>
          </a:prstGeom>
        </p:spPr>
        <p:txBody>
          <a:bodyPr anchor="t" anchorCtr="0"/>
          <a:lstStyle>
            <a:lvl1pPr algn="r" defTabSz="914400" rtl="1" eaLnBrk="1" latinLnBrk="0" hangingPunct="1">
              <a:lnSpc>
                <a:spcPct val="90000"/>
              </a:lnSpc>
              <a:spcBef>
                <a:spcPct val="0"/>
              </a:spcBef>
              <a:buNone/>
              <a:defRPr sz="5000" kern="1200">
                <a:solidFill>
                  <a:schemeClr val="tx1"/>
                </a:solidFill>
                <a:latin typeface="+mj-lt"/>
                <a:ea typeface="+mj-ea"/>
                <a:cs typeface="+mj-cs"/>
              </a:defRPr>
            </a:lvl1pPr>
          </a:lstStyle>
          <a:p>
            <a:pPr marL="457200" marR="0" lvl="0" indent="-457200" algn="r" defTabSz="914400" rtl="1" eaLnBrk="1" fontAlgn="auto" latinLnBrk="0" hangingPunct="1">
              <a:lnSpc>
                <a:spcPct val="150000"/>
              </a:lnSpc>
              <a:spcBef>
                <a:spcPct val="0"/>
              </a:spcBef>
              <a:spcAft>
                <a:spcPts val="0"/>
              </a:spcAft>
              <a:buClrTx/>
              <a:buSzTx/>
              <a:buFont typeface="Arial" panose="020B0604020202020204" pitchFamily="34" charset="0"/>
              <a:buChar char="•"/>
              <a:tabLst/>
              <a:defRPr/>
            </a:pPr>
            <a:r>
              <a:rPr lang="he-IL" sz="2000" dirty="0">
                <a:solidFill>
                  <a:prstClr val="black"/>
                </a:solidFill>
                <a:latin typeface="Assistant" pitchFamily="2" charset="-79"/>
                <a:cs typeface="Assistant" pitchFamily="2" charset="-79"/>
              </a:rPr>
              <a:t>פיצוי בגין נזק ישיר:</a:t>
            </a:r>
          </a:p>
          <a:p>
            <a:pPr marR="0" lvl="0" algn="r" defTabSz="914400" rtl="1" eaLnBrk="1" fontAlgn="auto" latinLnBrk="0" hangingPunct="1">
              <a:lnSpc>
                <a:spcPct val="150000"/>
              </a:lnSpc>
              <a:spcBef>
                <a:spcPct val="0"/>
              </a:spcBef>
              <a:spcAft>
                <a:spcPts val="0"/>
              </a:spcAft>
              <a:buClrTx/>
              <a:buSzTx/>
              <a:tabLst/>
              <a:defRPr/>
            </a:pPr>
            <a:r>
              <a:rPr lang="he-IL" sz="2000" dirty="0">
                <a:solidFill>
                  <a:prstClr val="black"/>
                </a:solidFill>
                <a:latin typeface="Assistant" pitchFamily="2" charset="-79"/>
                <a:cs typeface="Assistant" pitchFamily="2" charset="-79"/>
              </a:rPr>
              <a:t>              -  סוגי נזקים </a:t>
            </a:r>
          </a:p>
          <a:p>
            <a:pPr marR="0" lvl="0" algn="r" defTabSz="914400" rtl="1" eaLnBrk="1" fontAlgn="auto" latinLnBrk="0" hangingPunct="1">
              <a:lnSpc>
                <a:spcPct val="150000"/>
              </a:lnSpc>
              <a:spcBef>
                <a:spcPct val="0"/>
              </a:spcBef>
              <a:spcAft>
                <a:spcPts val="0"/>
              </a:spcAft>
              <a:buClrTx/>
              <a:buSzTx/>
              <a:tabLst/>
              <a:defRPr/>
            </a:pPr>
            <a:r>
              <a:rPr lang="he-IL" sz="2000" dirty="0">
                <a:solidFill>
                  <a:prstClr val="black"/>
                </a:solidFill>
                <a:latin typeface="Assistant" pitchFamily="2" charset="-79"/>
                <a:cs typeface="Assistant" pitchFamily="2" charset="-79"/>
              </a:rPr>
              <a:t>              -  שלבי הגשת התביעה</a:t>
            </a:r>
          </a:p>
          <a:p>
            <a:pPr marR="0" lvl="0" algn="r" defTabSz="914400" rtl="1" eaLnBrk="1" fontAlgn="auto" latinLnBrk="0" hangingPunct="1">
              <a:lnSpc>
                <a:spcPct val="150000"/>
              </a:lnSpc>
              <a:spcBef>
                <a:spcPct val="0"/>
              </a:spcBef>
              <a:spcAft>
                <a:spcPts val="0"/>
              </a:spcAft>
              <a:buClrTx/>
              <a:buSzTx/>
              <a:tabLst/>
              <a:defRPr/>
            </a:pPr>
            <a:r>
              <a:rPr lang="he-IL" sz="2000" dirty="0">
                <a:solidFill>
                  <a:prstClr val="black"/>
                </a:solidFill>
                <a:latin typeface="Assistant" pitchFamily="2" charset="-79"/>
                <a:cs typeface="Assistant" pitchFamily="2" charset="-79"/>
              </a:rPr>
              <a:t>              -  אופן הטיפול בנזקים השונים </a:t>
            </a:r>
          </a:p>
          <a:p>
            <a:pPr marL="342900" marR="0" lvl="0" indent="-342900" algn="r" defTabSz="914400" rtl="1" eaLnBrk="1" fontAlgn="auto" latinLnBrk="0" hangingPunct="1">
              <a:lnSpc>
                <a:spcPct val="150000"/>
              </a:lnSpc>
              <a:spcBef>
                <a:spcPct val="0"/>
              </a:spcBef>
              <a:spcAft>
                <a:spcPts val="0"/>
              </a:spcAft>
              <a:buClrTx/>
              <a:buSzTx/>
              <a:buFont typeface="Arial" panose="020B0604020202020204" pitchFamily="34" charset="0"/>
              <a:buChar char="•"/>
              <a:tabLst/>
              <a:defRPr/>
            </a:pPr>
            <a:r>
              <a:rPr lang="he-IL" sz="2000" dirty="0">
                <a:solidFill>
                  <a:prstClr val="black"/>
                </a:solidFill>
                <a:latin typeface="Assistant" pitchFamily="2" charset="-79"/>
                <a:cs typeface="Assistant" pitchFamily="2" charset="-79"/>
              </a:rPr>
              <a:t>הבהרות שניתנו על ידי רשות המיסים</a:t>
            </a:r>
          </a:p>
          <a:p>
            <a:pPr marL="457200" marR="0" lvl="0" indent="-457200" algn="r" defTabSz="914400" rtl="1" eaLnBrk="1" fontAlgn="auto" latinLnBrk="0" hangingPunct="1">
              <a:lnSpc>
                <a:spcPct val="150000"/>
              </a:lnSpc>
              <a:spcBef>
                <a:spcPct val="0"/>
              </a:spcBef>
              <a:spcAft>
                <a:spcPts val="0"/>
              </a:spcAft>
              <a:buClrTx/>
              <a:buSzTx/>
              <a:buFont typeface="Arial" panose="020B0604020202020204" pitchFamily="34" charset="0"/>
              <a:buChar char="•"/>
              <a:tabLst/>
              <a:defRPr/>
            </a:pPr>
            <a:r>
              <a:rPr lang="he-IL" sz="2000" dirty="0">
                <a:solidFill>
                  <a:prstClr val="black"/>
                </a:solidFill>
                <a:latin typeface="Assistant" pitchFamily="2" charset="-79"/>
                <a:cs typeface="Assistant" pitchFamily="2" charset="-79"/>
              </a:rPr>
              <a:t>הגשת ערר</a:t>
            </a:r>
          </a:p>
          <a:p>
            <a:pPr marL="457200" marR="0" lvl="0" indent="-457200" algn="r" defTabSz="914400" rtl="1" eaLnBrk="1" fontAlgn="auto" latinLnBrk="0" hangingPunct="1">
              <a:lnSpc>
                <a:spcPct val="150000"/>
              </a:lnSpc>
              <a:spcBef>
                <a:spcPct val="0"/>
              </a:spcBef>
              <a:spcAft>
                <a:spcPts val="0"/>
              </a:spcAft>
              <a:buClrTx/>
              <a:buSzTx/>
              <a:buFont typeface="Arial" panose="020B0604020202020204" pitchFamily="34" charset="0"/>
              <a:buChar char="•"/>
              <a:tabLst/>
              <a:defRPr/>
            </a:pPr>
            <a:r>
              <a:rPr lang="he-IL" sz="2000" dirty="0">
                <a:solidFill>
                  <a:prstClr val="black"/>
                </a:solidFill>
                <a:latin typeface="Assistant" pitchFamily="2" charset="-79"/>
                <a:cs typeface="Assistant" pitchFamily="2" charset="-79"/>
              </a:rPr>
              <a:t>פיצוי בגין נזק עקיף</a:t>
            </a:r>
          </a:p>
          <a:p>
            <a:pPr marL="457200" marR="0" lvl="0" indent="-457200" algn="r" defTabSz="914400" rtl="1" eaLnBrk="1" fontAlgn="auto" latinLnBrk="0" hangingPunct="1">
              <a:lnSpc>
                <a:spcPct val="150000"/>
              </a:lnSpc>
              <a:spcBef>
                <a:spcPct val="0"/>
              </a:spcBef>
              <a:spcAft>
                <a:spcPts val="0"/>
              </a:spcAft>
              <a:buClrTx/>
              <a:buSzTx/>
              <a:buFont typeface="Arial" panose="020B0604020202020204" pitchFamily="34" charset="0"/>
              <a:buChar char="•"/>
              <a:tabLst/>
              <a:defRPr/>
            </a:pPr>
            <a:r>
              <a:rPr lang="he-IL" sz="2000" dirty="0">
                <a:solidFill>
                  <a:prstClr val="black"/>
                </a:solidFill>
                <a:latin typeface="Assistant" pitchFamily="2" charset="-79"/>
                <a:cs typeface="Assistant" pitchFamily="2" charset="-79"/>
              </a:rPr>
              <a:t>מתווה חל"ת</a:t>
            </a:r>
          </a:p>
          <a:p>
            <a:pPr marL="457200" marR="0" lvl="0" indent="-457200" algn="r" defTabSz="914400" rtl="1" eaLnBrk="1" fontAlgn="auto" latinLnBrk="0" hangingPunct="1">
              <a:lnSpc>
                <a:spcPct val="150000"/>
              </a:lnSpc>
              <a:spcBef>
                <a:spcPct val="0"/>
              </a:spcBef>
              <a:spcAft>
                <a:spcPts val="0"/>
              </a:spcAft>
              <a:buClrTx/>
              <a:buSzTx/>
              <a:buFont typeface="Arial" panose="020B0604020202020204" pitchFamily="34" charset="0"/>
              <a:buChar char="•"/>
              <a:tabLst/>
              <a:defRPr/>
            </a:pPr>
            <a:endParaRPr lang="he-IL" sz="2000" dirty="0">
              <a:solidFill>
                <a:prstClr val="black"/>
              </a:solidFill>
              <a:latin typeface="Assistant" pitchFamily="2" charset="-79"/>
              <a:cs typeface="Assistant" pitchFamily="2" charset="-79"/>
            </a:endParaRPr>
          </a:p>
          <a:p>
            <a:pPr marR="0" lvl="0" algn="r" defTabSz="914400" rtl="1" eaLnBrk="1" fontAlgn="auto" latinLnBrk="0" hangingPunct="1">
              <a:lnSpc>
                <a:spcPct val="150000"/>
              </a:lnSpc>
              <a:spcBef>
                <a:spcPct val="0"/>
              </a:spcBef>
              <a:spcAft>
                <a:spcPts val="0"/>
              </a:spcAft>
              <a:buClrTx/>
              <a:buSzTx/>
              <a:tabLst/>
              <a:defRPr/>
            </a:pPr>
            <a:endParaRPr kumimoji="0" lang="he-IL" sz="2000" b="0" i="0" u="none" strike="noStrike" kern="1200" cap="none" spc="0" normalizeH="0" baseline="0" noProof="0" dirty="0">
              <a:ln>
                <a:noFill/>
              </a:ln>
              <a:solidFill>
                <a:prstClr val="black"/>
              </a:solidFill>
              <a:effectLst/>
              <a:uLnTx/>
              <a:uFillTx/>
              <a:latin typeface="Assistant" pitchFamily="2" charset="-79"/>
              <a:ea typeface="+mj-ea"/>
              <a:cs typeface="Assistant" pitchFamily="2" charset="-79"/>
            </a:endParaRPr>
          </a:p>
        </p:txBody>
      </p:sp>
      <p:pic>
        <p:nvPicPr>
          <p:cNvPr id="6" name="Picture 1" descr="A logo with a black background&#10;&#10;AI-generated content may be incorrect.">
            <a:extLst>
              <a:ext uri="{FF2B5EF4-FFF2-40B4-BE49-F238E27FC236}">
                <a16:creationId xmlns:a16="http://schemas.microsoft.com/office/drawing/2014/main" id="{DD1B5ACF-2E2A-419A-81A9-CBB0BEC32FEF}"/>
              </a:ext>
            </a:extLst>
          </p:cNvPr>
          <p:cNvPicPr>
            <a:picLocks noChangeAspect="1"/>
          </p:cNvPicPr>
          <p:nvPr/>
        </p:nvPicPr>
        <p:blipFill>
          <a:blip r:embed="rId3">
            <a:duotone>
              <a:prstClr val="black"/>
              <a:schemeClr val="tx2">
                <a:tint val="45000"/>
                <a:satMod val="400000"/>
              </a:schemeClr>
            </a:duotone>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tretch>
            <a:fillRect/>
          </a:stretch>
        </p:blipFill>
        <p:spPr>
          <a:xfrm>
            <a:off x="11050621" y="91017"/>
            <a:ext cx="1020482" cy="948074"/>
          </a:xfrm>
          <a:prstGeom prst="rect">
            <a:avLst/>
          </a:prstGeom>
        </p:spPr>
      </p:pic>
    </p:spTree>
    <p:extLst>
      <p:ext uri="{BB962C8B-B14F-4D97-AF65-F5344CB8AC3E}">
        <p14:creationId xmlns:p14="http://schemas.microsoft.com/office/powerpoint/2010/main" val="13377302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6655B8-2559-56B5-808A-00352BE11AEF}"/>
            </a:ext>
          </a:extLst>
        </p:cNvPr>
        <p:cNvGrpSpPr/>
        <p:nvPr/>
      </p:nvGrpSpPr>
      <p:grpSpPr>
        <a:xfrm>
          <a:off x="0" y="0"/>
          <a:ext cx="0" cy="0"/>
          <a:chOff x="0" y="0"/>
          <a:chExt cx="0" cy="0"/>
        </a:xfrm>
      </p:grpSpPr>
      <p:pic>
        <p:nvPicPr>
          <p:cNvPr id="4" name="תמונה 3" descr="ספריה ציבורית מטושטשת מופשטת עם מדפי ספרים">
            <a:extLst>
              <a:ext uri="{FF2B5EF4-FFF2-40B4-BE49-F238E27FC236}">
                <a16:creationId xmlns:a16="http://schemas.microsoft.com/office/drawing/2014/main" id="{9BA6B5CD-B189-9E3C-BBCB-7760A3450C30}"/>
              </a:ext>
            </a:extLst>
          </p:cNvPr>
          <p:cNvPicPr>
            <a:picLocks noChangeAspect="1"/>
          </p:cNvPicPr>
          <p:nvPr/>
        </p:nvPicPr>
        <p:blipFill>
          <a:blip r:embed="rId3" cstate="email">
            <a:alphaModFix amt="85000"/>
            <a:extLst>
              <a:ext uri="{28A0092B-C50C-407E-A947-70E740481C1C}">
                <a14:useLocalDpi xmlns:a14="http://schemas.microsoft.com/office/drawing/2010/main"/>
              </a:ext>
            </a:extLst>
          </a:blip>
          <a:srcRect/>
          <a:stretch/>
        </p:blipFill>
        <p:spPr>
          <a:xfrm>
            <a:off x="0" y="10"/>
            <a:ext cx="12199226" cy="6857990"/>
          </a:xfrm>
          <a:prstGeom prst="rect">
            <a:avLst/>
          </a:prstGeom>
        </p:spPr>
      </p:pic>
      <p:pic>
        <p:nvPicPr>
          <p:cNvPr id="19" name="תמונה 18">
            <a:extLst>
              <a:ext uri="{FF2B5EF4-FFF2-40B4-BE49-F238E27FC236}">
                <a16:creationId xmlns:a16="http://schemas.microsoft.com/office/drawing/2014/main" id="{A23486EA-7E7F-9607-38A1-45B91649702D}"/>
              </a:ext>
            </a:extLst>
          </p:cNvPr>
          <p:cNvPicPr>
            <a:picLocks noChangeAspect="1"/>
          </p:cNvPicPr>
          <p:nvPr/>
        </p:nvPicPr>
        <p:blipFill>
          <a:blip r:embed="rId4" cstate="email">
            <a:alphaModFix amt="70000"/>
            <a:extLst>
              <a:ext uri="{28A0092B-C50C-407E-A947-70E740481C1C}">
                <a14:useLocalDpi xmlns:a14="http://schemas.microsoft.com/office/drawing/2010/main"/>
              </a:ext>
            </a:extLst>
          </a:blip>
          <a:stretch>
            <a:fillRect/>
          </a:stretch>
        </p:blipFill>
        <p:spPr>
          <a:xfrm>
            <a:off x="6810174" y="732265"/>
            <a:ext cx="5400000" cy="5393470"/>
          </a:xfrm>
          <a:prstGeom prst="rect">
            <a:avLst/>
          </a:prstGeom>
          <a:effectLst>
            <a:softEdge rad="63500"/>
          </a:effectLst>
        </p:spPr>
      </p:pic>
      <p:sp>
        <p:nvSpPr>
          <p:cNvPr id="7" name="Title 2">
            <a:extLst>
              <a:ext uri="{FF2B5EF4-FFF2-40B4-BE49-F238E27FC236}">
                <a16:creationId xmlns:a16="http://schemas.microsoft.com/office/drawing/2014/main" id="{B7F7DE13-0224-C747-A637-E2919264F672}"/>
              </a:ext>
            </a:extLst>
          </p:cNvPr>
          <p:cNvSpPr txBox="1">
            <a:spLocks/>
          </p:cNvSpPr>
          <p:nvPr/>
        </p:nvSpPr>
        <p:spPr>
          <a:xfrm>
            <a:off x="8039545" y="4296131"/>
            <a:ext cx="3126827" cy="768085"/>
          </a:xfrm>
          <a:prstGeom prst="rect">
            <a:avLst/>
          </a:prstGeom>
        </p:spPr>
        <p:txBody>
          <a:bodyPr anchor="ctr"/>
          <a:lstStyle>
            <a:lvl1pPr algn="ctr" defTabSz="914400" rtl="0" eaLnBrk="1" latinLnBrk="1" hangingPunct="1">
              <a:spcBef>
                <a:spcPct val="0"/>
              </a:spcBef>
              <a:buNone/>
              <a:defRPr sz="4400" kern="1200">
                <a:solidFill>
                  <a:schemeClr val="tx1"/>
                </a:solidFill>
                <a:latin typeface="+mj-lt"/>
                <a:ea typeface="+mj-ea"/>
                <a:cs typeface="+mj-cs"/>
              </a:defRPr>
            </a:lvl1pPr>
          </a:lstStyle>
          <a:p>
            <a:pPr marL="0" marR="0" lvl="0" indent="0" algn="ctr" defTabSz="914400" rtl="1" eaLnBrk="1" fontAlgn="auto" latinLnBrk="1" hangingPunct="1">
              <a:lnSpc>
                <a:spcPct val="100000"/>
              </a:lnSpc>
              <a:spcBef>
                <a:spcPct val="0"/>
              </a:spcBef>
              <a:spcAft>
                <a:spcPts val="0"/>
              </a:spcAft>
              <a:buClrTx/>
              <a:buSzTx/>
              <a:buFontTx/>
              <a:buNone/>
              <a:tabLst/>
              <a:defRPr/>
            </a:pPr>
            <a:endParaRPr kumimoji="0" lang="he-IL" sz="3000" b="1" i="0" u="none" strike="noStrike" kern="1200" cap="none" spc="-150" normalizeH="0" baseline="0" noProof="0" dirty="0">
              <a:ln>
                <a:noFill/>
              </a:ln>
              <a:solidFill>
                <a:srgbClr val="86511C">
                  <a:lumMod val="60000"/>
                  <a:lumOff val="40000"/>
                </a:srgbClr>
              </a:solidFill>
              <a:effectLst/>
              <a:uLnTx/>
              <a:uFillTx/>
              <a:latin typeface="Assistant"/>
              <a:ea typeface="+mj-ea"/>
              <a:cs typeface="Assistant"/>
            </a:endParaRPr>
          </a:p>
        </p:txBody>
      </p:sp>
      <p:sp>
        <p:nvSpPr>
          <p:cNvPr id="13" name="מציין מיקום תוכן 2">
            <a:extLst>
              <a:ext uri="{FF2B5EF4-FFF2-40B4-BE49-F238E27FC236}">
                <a16:creationId xmlns:a16="http://schemas.microsoft.com/office/drawing/2014/main" id="{43E8E6E1-FA9B-296A-031F-830F900CF076}"/>
              </a:ext>
            </a:extLst>
          </p:cNvPr>
          <p:cNvSpPr>
            <a:spLocks noGrp="1"/>
          </p:cNvSpPr>
          <p:nvPr>
            <p:ph idx="1"/>
          </p:nvPr>
        </p:nvSpPr>
        <p:spPr>
          <a:xfrm>
            <a:off x="8039545" y="2604124"/>
            <a:ext cx="2943130" cy="1649751"/>
          </a:xfrm>
        </p:spPr>
        <p:txBody>
          <a:bodyPr>
            <a:normAutofit lnSpcReduction="10000"/>
          </a:bodyPr>
          <a:lstStyle/>
          <a:p>
            <a:pPr marL="0" indent="0" algn="ctr">
              <a:buNone/>
            </a:pPr>
            <a:r>
              <a:rPr lang="he-IL" sz="4000" b="1" dirty="0">
                <a:solidFill>
                  <a:srgbClr val="330029"/>
                </a:solidFill>
                <a:latin typeface="Assistant" pitchFamily="2" charset="-79"/>
                <a:ea typeface="+mj-ea"/>
                <a:cs typeface="Assistant" pitchFamily="2" charset="-79"/>
              </a:rPr>
              <a:t>הבהרות שניתנו על ידי רשות המיסים</a:t>
            </a:r>
          </a:p>
        </p:txBody>
      </p:sp>
      <p:sp>
        <p:nvSpPr>
          <p:cNvPr id="2" name="מציין מיקום של מספר שקופית 1">
            <a:extLst>
              <a:ext uri="{FF2B5EF4-FFF2-40B4-BE49-F238E27FC236}">
                <a16:creationId xmlns:a16="http://schemas.microsoft.com/office/drawing/2014/main" id="{95010736-5746-3527-4B10-F0F47EE60B20}"/>
              </a:ext>
            </a:extLst>
          </p:cNvPr>
          <p:cNvSpPr txBox="1">
            <a:spLocks/>
          </p:cNvSpPr>
          <p:nvPr/>
        </p:nvSpPr>
        <p:spPr>
          <a:xfrm>
            <a:off x="3337214" y="6448714"/>
            <a:ext cx="7730836" cy="545522"/>
          </a:xfrm>
          <a:prstGeom prst="rect">
            <a:avLst/>
          </a:prstGeom>
        </p:spPr>
        <p:txBody>
          <a:bodyPr vert="horz" lIns="91440" tIns="45720" rIns="91440" bIns="45720" rtlCol="0" anchor="ctr"/>
          <a:lstStyle>
            <a:defPPr>
              <a:defRPr lang="he-IL"/>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he-IL"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Arial" panose="020B0604020202020204" pitchFamily="34" charset="0"/>
              </a:rPr>
              <a:t>כל הזכויות שמורות ©️ אין לשכפל, להעתיק, לצלם, לבצע בפומבי מצגת זו או חלק ממנה. שימוש מסחרי מכל סוג שהוא במצגת זו או בחלק ממנה אסור בהחלט.</a:t>
            </a:r>
          </a:p>
        </p:txBody>
      </p:sp>
    </p:spTree>
    <p:extLst>
      <p:ext uri="{BB962C8B-B14F-4D97-AF65-F5344CB8AC3E}">
        <p14:creationId xmlns:p14="http://schemas.microsoft.com/office/powerpoint/2010/main" val="18211596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D9FDBA-1F8B-9C3D-2B96-20EAD02A00A5}"/>
            </a:ext>
          </a:extLst>
        </p:cNvPr>
        <p:cNvGrpSpPr/>
        <p:nvPr/>
      </p:nvGrpSpPr>
      <p:grpSpPr>
        <a:xfrm>
          <a:off x="0" y="0"/>
          <a:ext cx="0" cy="0"/>
          <a:chOff x="0" y="0"/>
          <a:chExt cx="0" cy="0"/>
        </a:xfrm>
      </p:grpSpPr>
      <p:sp>
        <p:nvSpPr>
          <p:cNvPr id="2" name="מציין מיקום של מספר שקופית 1">
            <a:extLst>
              <a:ext uri="{FF2B5EF4-FFF2-40B4-BE49-F238E27FC236}">
                <a16:creationId xmlns:a16="http://schemas.microsoft.com/office/drawing/2014/main" id="{34AAF668-B81A-840B-C00B-34E2C9EA11E8}"/>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9F735D-2D06-4C54-B3A7-5E1FA0208B39}" type="slidenum">
              <a:rPr kumimoji="0" lang="he-I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he-IL"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
        <p:nvSpPr>
          <p:cNvPr id="5" name="כותרת 4">
            <a:extLst>
              <a:ext uri="{FF2B5EF4-FFF2-40B4-BE49-F238E27FC236}">
                <a16:creationId xmlns:a16="http://schemas.microsoft.com/office/drawing/2014/main" id="{66CF8625-6EFA-D850-E7B9-CC8AD8448094}"/>
              </a:ext>
            </a:extLst>
          </p:cNvPr>
          <p:cNvSpPr>
            <a:spLocks noGrp="1"/>
          </p:cNvSpPr>
          <p:nvPr>
            <p:ph type="title"/>
          </p:nvPr>
        </p:nvSpPr>
        <p:spPr>
          <a:xfrm>
            <a:off x="1234411" y="1580102"/>
            <a:ext cx="10403352" cy="772481"/>
          </a:xfrm>
        </p:spPr>
        <p:txBody>
          <a:bodyPr>
            <a:normAutofit/>
          </a:bodyPr>
          <a:lstStyle/>
          <a:p>
            <a:pPr algn="ctr"/>
            <a:r>
              <a:rPr lang="he-IL" sz="3600" b="1" dirty="0">
                <a:solidFill>
                  <a:srgbClr val="330029"/>
                </a:solidFill>
                <a:latin typeface="Assistant" pitchFamily="2" charset="-79"/>
                <a:cs typeface="Assistant" pitchFamily="2" charset="-79"/>
              </a:rPr>
              <a:t>הבית שלי נפגע - איך אדע אם אני צריך להתפנות?</a:t>
            </a:r>
          </a:p>
        </p:txBody>
      </p:sp>
      <p:sp>
        <p:nvSpPr>
          <p:cNvPr id="6" name="מציין מיקום של מספר שקופית 1">
            <a:extLst>
              <a:ext uri="{FF2B5EF4-FFF2-40B4-BE49-F238E27FC236}">
                <a16:creationId xmlns:a16="http://schemas.microsoft.com/office/drawing/2014/main" id="{7964F23A-5C8C-543E-1943-8709BD1E9FDC}"/>
              </a:ext>
            </a:extLst>
          </p:cNvPr>
          <p:cNvSpPr txBox="1">
            <a:spLocks/>
          </p:cNvSpPr>
          <p:nvPr/>
        </p:nvSpPr>
        <p:spPr>
          <a:xfrm>
            <a:off x="3337214" y="6448714"/>
            <a:ext cx="7730836" cy="545522"/>
          </a:xfrm>
          <a:prstGeom prst="rect">
            <a:avLst/>
          </a:prstGeom>
        </p:spPr>
        <p:txBody>
          <a:bodyPr vert="horz" lIns="91440" tIns="45720" rIns="91440" bIns="45720" rtlCol="0" anchor="ctr"/>
          <a:lstStyle>
            <a:defPPr>
              <a:defRPr lang="he-IL"/>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he-IL"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Arial" panose="020B0604020202020204" pitchFamily="34" charset="0"/>
              </a:rPr>
              <a:t>כל הזכויות שמורות ©️ אין לשכפל, להעתיק, לצלם, לבצע בפומבי מצגת זו או חלק ממנה. שימוש מסחרי מכל סוג שהוא במצגת זו או בחלק ממנה אסור בהחלט.</a:t>
            </a:r>
          </a:p>
        </p:txBody>
      </p:sp>
      <p:sp>
        <p:nvSpPr>
          <p:cNvPr id="7" name="תיבת טקסט 6">
            <a:extLst>
              <a:ext uri="{FF2B5EF4-FFF2-40B4-BE49-F238E27FC236}">
                <a16:creationId xmlns:a16="http://schemas.microsoft.com/office/drawing/2014/main" id="{870B80F7-9D52-CF09-04DC-2D2471AB54AC}"/>
              </a:ext>
            </a:extLst>
          </p:cNvPr>
          <p:cNvSpPr txBox="1"/>
          <p:nvPr/>
        </p:nvSpPr>
        <p:spPr>
          <a:xfrm>
            <a:off x="3258105" y="2935758"/>
            <a:ext cx="8231766" cy="1569660"/>
          </a:xfrm>
          <a:prstGeom prst="rect">
            <a:avLst/>
          </a:prstGeom>
          <a:noFill/>
        </p:spPr>
        <p:txBody>
          <a:bodyPr wrap="square">
            <a:spAutoFit/>
          </a:bodyPr>
          <a:lstStyle/>
          <a:p>
            <a:pPr marL="342900" indent="-342900" algn="r" rtl="1" fontAlgn="auto">
              <a:buFont typeface="Arial" panose="020B0604020202020204" pitchFamily="34" charset="0"/>
              <a:buChar char="•"/>
            </a:pPr>
            <a:r>
              <a:rPr lang="he-IL" sz="2400" dirty="0">
                <a:latin typeface="Assistant" pitchFamily="2" charset="-79"/>
                <a:cs typeface="Assistant" pitchFamily="2" charset="-79"/>
              </a:rPr>
              <a:t>רק גורם מוסמך מטעם הרשות המקומית או קרן הפיצויים מוסמך לקבוע</a:t>
            </a:r>
          </a:p>
          <a:p>
            <a:pPr marL="342900" indent="-342900" algn="r" rtl="1" fontAlgn="auto">
              <a:buFont typeface="Arial" panose="020B0604020202020204" pitchFamily="34" charset="0"/>
              <a:buChar char="•"/>
            </a:pPr>
            <a:r>
              <a:rPr lang="he-IL" sz="2400" dirty="0">
                <a:latin typeface="Assistant" pitchFamily="2" charset="-79"/>
                <a:cs typeface="Assistant" pitchFamily="2" charset="-79"/>
              </a:rPr>
              <a:t>יש להמתין לבואם או לפנות למוקד הרשות המקומית</a:t>
            </a:r>
          </a:p>
          <a:p>
            <a:pPr marL="342900" indent="-342900" algn="r" rtl="1" fontAlgn="auto">
              <a:buFont typeface="Arial" panose="020B0604020202020204" pitchFamily="34" charset="0"/>
              <a:buChar char="•"/>
            </a:pPr>
            <a:r>
              <a:rPr lang="he-IL" sz="2400" dirty="0">
                <a:latin typeface="Assistant" pitchFamily="2" charset="-79"/>
                <a:cs typeface="Assistant" pitchFamily="2" charset="-79"/>
              </a:rPr>
              <a:t>אין להחליט על פינוי עצמאי ללא אישור רשמי</a:t>
            </a:r>
          </a:p>
          <a:p>
            <a:pPr algn="r" rtl="1" fontAlgn="auto">
              <a:buFont typeface="Arial" panose="020B0604020202020204" pitchFamily="34" charset="0"/>
              <a:buChar char="•"/>
            </a:pPr>
            <a:endParaRPr lang="he-IL" sz="2400" dirty="0">
              <a:latin typeface="Assistant" pitchFamily="2" charset="-79"/>
              <a:cs typeface="Assistant" pitchFamily="2" charset="-79"/>
            </a:endParaRPr>
          </a:p>
        </p:txBody>
      </p:sp>
    </p:spTree>
    <p:extLst>
      <p:ext uri="{BB962C8B-B14F-4D97-AF65-F5344CB8AC3E}">
        <p14:creationId xmlns:p14="http://schemas.microsoft.com/office/powerpoint/2010/main" val="6918892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BE9713-65AF-E1A0-CA5C-6777E612E400}"/>
            </a:ext>
          </a:extLst>
        </p:cNvPr>
        <p:cNvGrpSpPr/>
        <p:nvPr/>
      </p:nvGrpSpPr>
      <p:grpSpPr>
        <a:xfrm>
          <a:off x="0" y="0"/>
          <a:ext cx="0" cy="0"/>
          <a:chOff x="0" y="0"/>
          <a:chExt cx="0" cy="0"/>
        </a:xfrm>
      </p:grpSpPr>
      <p:sp>
        <p:nvSpPr>
          <p:cNvPr id="2" name="מציין מיקום של מספר שקופית 1">
            <a:extLst>
              <a:ext uri="{FF2B5EF4-FFF2-40B4-BE49-F238E27FC236}">
                <a16:creationId xmlns:a16="http://schemas.microsoft.com/office/drawing/2014/main" id="{AEE54BFC-40FF-5B3C-6F02-D5721936FB5B}"/>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9F735D-2D06-4C54-B3A7-5E1FA0208B39}" type="slidenum">
              <a:rPr kumimoji="0" lang="he-I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he-IL"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
        <p:nvSpPr>
          <p:cNvPr id="5" name="כותרת 4">
            <a:extLst>
              <a:ext uri="{FF2B5EF4-FFF2-40B4-BE49-F238E27FC236}">
                <a16:creationId xmlns:a16="http://schemas.microsoft.com/office/drawing/2014/main" id="{0E92445C-4D3A-F661-1EAC-EC327BD4734D}"/>
              </a:ext>
            </a:extLst>
          </p:cNvPr>
          <p:cNvSpPr>
            <a:spLocks noGrp="1"/>
          </p:cNvSpPr>
          <p:nvPr>
            <p:ph type="title"/>
          </p:nvPr>
        </p:nvSpPr>
        <p:spPr>
          <a:xfrm>
            <a:off x="1234411" y="1580102"/>
            <a:ext cx="10403352" cy="772481"/>
          </a:xfrm>
        </p:spPr>
        <p:txBody>
          <a:bodyPr>
            <a:normAutofit/>
          </a:bodyPr>
          <a:lstStyle/>
          <a:p>
            <a:pPr algn="ctr"/>
            <a:r>
              <a:rPr lang="he-IL" sz="3600" b="1" dirty="0">
                <a:solidFill>
                  <a:srgbClr val="330029"/>
                </a:solidFill>
                <a:latin typeface="Assistant" pitchFamily="2" charset="-79"/>
                <a:cs typeface="Assistant" pitchFamily="2" charset="-79"/>
              </a:rPr>
              <a:t>אם קבעו שהבית אינו ראוי למגורים - למה אני זכאי/ת?</a:t>
            </a:r>
          </a:p>
        </p:txBody>
      </p:sp>
      <p:sp>
        <p:nvSpPr>
          <p:cNvPr id="6" name="מציין מיקום של מספר שקופית 1">
            <a:extLst>
              <a:ext uri="{FF2B5EF4-FFF2-40B4-BE49-F238E27FC236}">
                <a16:creationId xmlns:a16="http://schemas.microsoft.com/office/drawing/2014/main" id="{BB157141-8A57-9C83-F151-59D4A74000C7}"/>
              </a:ext>
            </a:extLst>
          </p:cNvPr>
          <p:cNvSpPr txBox="1">
            <a:spLocks/>
          </p:cNvSpPr>
          <p:nvPr/>
        </p:nvSpPr>
        <p:spPr>
          <a:xfrm>
            <a:off x="3337214" y="6448714"/>
            <a:ext cx="7730836" cy="545522"/>
          </a:xfrm>
          <a:prstGeom prst="rect">
            <a:avLst/>
          </a:prstGeom>
        </p:spPr>
        <p:txBody>
          <a:bodyPr vert="horz" lIns="91440" tIns="45720" rIns="91440" bIns="45720" rtlCol="0" anchor="ctr"/>
          <a:lstStyle>
            <a:defPPr>
              <a:defRPr lang="he-IL"/>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he-IL"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Arial" panose="020B0604020202020204" pitchFamily="34" charset="0"/>
              </a:rPr>
              <a:t>כל הזכויות שמורות ©️ אין לשכפל, להעתיק, לצלם, לבצע בפומבי מצגת זו או חלק ממנה. שימוש מסחרי מכל סוג שהוא במצגת זו או בחלק ממנה אסור בהחלט.</a:t>
            </a:r>
          </a:p>
        </p:txBody>
      </p:sp>
      <p:sp>
        <p:nvSpPr>
          <p:cNvPr id="7" name="תיבת טקסט 6">
            <a:extLst>
              <a:ext uri="{FF2B5EF4-FFF2-40B4-BE49-F238E27FC236}">
                <a16:creationId xmlns:a16="http://schemas.microsoft.com/office/drawing/2014/main" id="{E49728D1-7852-4E8C-E3E6-E403EFE1EED9}"/>
              </a:ext>
            </a:extLst>
          </p:cNvPr>
          <p:cNvSpPr txBox="1"/>
          <p:nvPr/>
        </p:nvSpPr>
        <p:spPr>
          <a:xfrm>
            <a:off x="2038350" y="3045943"/>
            <a:ext cx="9211824" cy="2308324"/>
          </a:xfrm>
          <a:prstGeom prst="rect">
            <a:avLst/>
          </a:prstGeom>
          <a:noFill/>
        </p:spPr>
        <p:txBody>
          <a:bodyPr wrap="square">
            <a:spAutoFit/>
          </a:bodyPr>
          <a:lstStyle/>
          <a:p>
            <a:pPr marL="342900" lvl="0" indent="-342900" algn="r" rtl="1">
              <a:buFont typeface="Arial" panose="020B0604020202020204" pitchFamily="34" charset="0"/>
              <a:buChar char="•"/>
            </a:pPr>
            <a:r>
              <a:rPr lang="he-IL" sz="2400" b="1" dirty="0">
                <a:latin typeface="Assistant" pitchFamily="2" charset="-79"/>
                <a:cs typeface="Assistant" pitchFamily="2" charset="-79"/>
              </a:rPr>
              <a:t>דיור חלופי זמני: </a:t>
            </a:r>
          </a:p>
          <a:p>
            <a:pPr lvl="1" algn="r" rtl="1"/>
            <a:r>
              <a:rPr lang="he-IL" sz="2400" dirty="0">
                <a:latin typeface="Assistant" pitchFamily="2" charset="-79"/>
                <a:cs typeface="Assistant" pitchFamily="2" charset="-79"/>
              </a:rPr>
              <a:t>מימון בית מלון למשך תקופה של עד 14 יום</a:t>
            </a:r>
          </a:p>
          <a:p>
            <a:pPr lvl="1" algn="r" rtl="1"/>
            <a:endParaRPr lang="he-IL" sz="2400" dirty="0">
              <a:latin typeface="Assistant" pitchFamily="2" charset="-79"/>
              <a:cs typeface="Assistant" pitchFamily="2" charset="-79"/>
            </a:endParaRPr>
          </a:p>
          <a:p>
            <a:pPr marL="342900" lvl="0" indent="-342900" algn="r" rtl="1">
              <a:buFont typeface="Arial" panose="020B0604020202020204" pitchFamily="34" charset="0"/>
              <a:buChar char="•"/>
            </a:pPr>
            <a:r>
              <a:rPr lang="he-IL" sz="2400" b="1" dirty="0">
                <a:latin typeface="Assistant" pitchFamily="2" charset="-79"/>
                <a:cs typeface="Assistant" pitchFamily="2" charset="-79"/>
              </a:rPr>
              <a:t>דיור חלופי לטווח ארוך: </a:t>
            </a:r>
          </a:p>
          <a:p>
            <a:pPr lvl="1" algn="r" rtl="1"/>
            <a:r>
              <a:rPr lang="he-IL" sz="2400" dirty="0">
                <a:latin typeface="Assistant" pitchFamily="2" charset="-79"/>
                <a:cs typeface="Assistant" pitchFamily="2" charset="-79"/>
              </a:rPr>
              <a:t>החזר שכר דירה או עד 4,000 ₪ בחודש למי שגר אצל בני משפחה</a:t>
            </a:r>
          </a:p>
          <a:p>
            <a:pPr algn="r" rtl="1" fontAlgn="auto"/>
            <a:endParaRPr lang="he-IL" sz="2400" dirty="0">
              <a:latin typeface="Assistant" pitchFamily="2" charset="-79"/>
              <a:cs typeface="Assistant" pitchFamily="2" charset="-79"/>
            </a:endParaRPr>
          </a:p>
        </p:txBody>
      </p:sp>
    </p:spTree>
    <p:extLst>
      <p:ext uri="{BB962C8B-B14F-4D97-AF65-F5344CB8AC3E}">
        <p14:creationId xmlns:p14="http://schemas.microsoft.com/office/powerpoint/2010/main" val="33309731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C3E1C0-1C98-77B7-BFD3-E0085EDED561}"/>
            </a:ext>
          </a:extLst>
        </p:cNvPr>
        <p:cNvGrpSpPr/>
        <p:nvPr/>
      </p:nvGrpSpPr>
      <p:grpSpPr>
        <a:xfrm>
          <a:off x="0" y="0"/>
          <a:ext cx="0" cy="0"/>
          <a:chOff x="0" y="0"/>
          <a:chExt cx="0" cy="0"/>
        </a:xfrm>
      </p:grpSpPr>
      <p:sp>
        <p:nvSpPr>
          <p:cNvPr id="2" name="מציין מיקום של מספר שקופית 1">
            <a:extLst>
              <a:ext uri="{FF2B5EF4-FFF2-40B4-BE49-F238E27FC236}">
                <a16:creationId xmlns:a16="http://schemas.microsoft.com/office/drawing/2014/main" id="{545C522C-F2F1-AF46-64A9-BA3F6C578297}"/>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9F735D-2D06-4C54-B3A7-5E1FA0208B39}" type="slidenum">
              <a:rPr kumimoji="0" lang="he-I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he-IL"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
        <p:nvSpPr>
          <p:cNvPr id="5" name="כותרת 4">
            <a:extLst>
              <a:ext uri="{FF2B5EF4-FFF2-40B4-BE49-F238E27FC236}">
                <a16:creationId xmlns:a16="http://schemas.microsoft.com/office/drawing/2014/main" id="{F7E7CADD-8E5C-D09D-1583-E15B99E7F21B}"/>
              </a:ext>
            </a:extLst>
          </p:cNvPr>
          <p:cNvSpPr>
            <a:spLocks noGrp="1"/>
          </p:cNvSpPr>
          <p:nvPr>
            <p:ph type="title"/>
          </p:nvPr>
        </p:nvSpPr>
        <p:spPr>
          <a:xfrm>
            <a:off x="1234411" y="1580102"/>
            <a:ext cx="10403352" cy="772481"/>
          </a:xfrm>
        </p:spPr>
        <p:txBody>
          <a:bodyPr>
            <a:normAutofit/>
          </a:bodyPr>
          <a:lstStyle/>
          <a:p>
            <a:pPr algn="ctr"/>
            <a:r>
              <a:rPr lang="he-IL" sz="3600" b="1" dirty="0">
                <a:solidFill>
                  <a:srgbClr val="330029"/>
                </a:solidFill>
                <a:latin typeface="Assistant" pitchFamily="2" charset="-79"/>
                <a:cs typeface="Assistant" pitchFamily="2" charset="-79"/>
              </a:rPr>
              <a:t>מה לגבי הוצאות אחרות: אוכל, כביסה?</a:t>
            </a:r>
          </a:p>
        </p:txBody>
      </p:sp>
      <p:sp>
        <p:nvSpPr>
          <p:cNvPr id="6" name="מציין מיקום של מספר שקופית 1">
            <a:extLst>
              <a:ext uri="{FF2B5EF4-FFF2-40B4-BE49-F238E27FC236}">
                <a16:creationId xmlns:a16="http://schemas.microsoft.com/office/drawing/2014/main" id="{8635C204-B485-9B3B-8360-617E125F1E18}"/>
              </a:ext>
            </a:extLst>
          </p:cNvPr>
          <p:cNvSpPr txBox="1">
            <a:spLocks/>
          </p:cNvSpPr>
          <p:nvPr/>
        </p:nvSpPr>
        <p:spPr>
          <a:xfrm>
            <a:off x="3337214" y="6448714"/>
            <a:ext cx="7730836" cy="545522"/>
          </a:xfrm>
          <a:prstGeom prst="rect">
            <a:avLst/>
          </a:prstGeom>
        </p:spPr>
        <p:txBody>
          <a:bodyPr vert="horz" lIns="91440" tIns="45720" rIns="91440" bIns="45720" rtlCol="0" anchor="ctr"/>
          <a:lstStyle>
            <a:defPPr>
              <a:defRPr lang="he-IL"/>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he-IL"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Arial" panose="020B0604020202020204" pitchFamily="34" charset="0"/>
              </a:rPr>
              <a:t>כל הזכויות שמורות ©️ אין לשכפל, להעתיק, לצלם, לבצע בפומבי מצגת זו או חלק ממנה. שימוש מסחרי מכל סוג שהוא במצגת זו או בחלק ממנה אסור בהחלט.</a:t>
            </a:r>
          </a:p>
        </p:txBody>
      </p:sp>
      <p:sp>
        <p:nvSpPr>
          <p:cNvPr id="7" name="תיבת טקסט 6">
            <a:extLst>
              <a:ext uri="{FF2B5EF4-FFF2-40B4-BE49-F238E27FC236}">
                <a16:creationId xmlns:a16="http://schemas.microsoft.com/office/drawing/2014/main" id="{3E3419D0-FD66-35CF-EB1C-F11BDEE31723}"/>
              </a:ext>
            </a:extLst>
          </p:cNvPr>
          <p:cNvSpPr txBox="1"/>
          <p:nvPr/>
        </p:nvSpPr>
        <p:spPr>
          <a:xfrm>
            <a:off x="1464816" y="2935758"/>
            <a:ext cx="10025055" cy="1569660"/>
          </a:xfrm>
          <a:prstGeom prst="rect">
            <a:avLst/>
          </a:prstGeom>
          <a:noFill/>
        </p:spPr>
        <p:txBody>
          <a:bodyPr wrap="square">
            <a:spAutoFit/>
          </a:bodyPr>
          <a:lstStyle/>
          <a:p>
            <a:pPr marL="342900" lvl="0" indent="-342900" algn="r" rtl="1">
              <a:buFont typeface="Arial" panose="020B0604020202020204" pitchFamily="34" charset="0"/>
              <a:buChar char="•"/>
            </a:pPr>
            <a:r>
              <a:rPr lang="he-IL" sz="2400" dirty="0">
                <a:latin typeface="Assistant" pitchFamily="2" charset="-79"/>
                <a:cs typeface="Assistant" pitchFamily="2" charset="-79"/>
              </a:rPr>
              <a:t>הרשות המקומית מוסמכת לספק חלק מצורכי היום יום בתקופת הפינוי הראשוני.</a:t>
            </a:r>
          </a:p>
          <a:p>
            <a:pPr marL="342900" lvl="0" indent="-342900" algn="r" rtl="1">
              <a:buFont typeface="Arial" panose="020B0604020202020204" pitchFamily="34" charset="0"/>
              <a:buChar char="•"/>
            </a:pPr>
            <a:r>
              <a:rPr lang="he-IL" sz="2400" dirty="0">
                <a:latin typeface="Assistant" pitchFamily="2" charset="-79"/>
                <a:cs typeface="Assistant" pitchFamily="2" charset="-79"/>
              </a:rPr>
              <a:t>הרשות תקבל שיפוי מהממשלה על הוצאות אלו.</a:t>
            </a:r>
          </a:p>
          <a:p>
            <a:pPr marL="342900" lvl="0" indent="-342900" algn="r" rtl="1">
              <a:buFont typeface="Arial" panose="020B0604020202020204" pitchFamily="34" charset="0"/>
              <a:buChar char="•"/>
            </a:pPr>
            <a:r>
              <a:rPr lang="he-IL" sz="2400" dirty="0">
                <a:latin typeface="Assistant" pitchFamily="2" charset="-79"/>
                <a:cs typeface="Assistant" pitchFamily="2" charset="-79"/>
              </a:rPr>
              <a:t>יש לפנות למוקד הרשות המקומית לבירור פרטים.</a:t>
            </a:r>
          </a:p>
          <a:p>
            <a:pPr algn="r" rtl="1" fontAlgn="auto">
              <a:buFont typeface="Arial" panose="020B0604020202020204" pitchFamily="34" charset="0"/>
              <a:buChar char="•"/>
            </a:pPr>
            <a:endParaRPr lang="he-IL" sz="2400" dirty="0">
              <a:latin typeface="Assistant" pitchFamily="2" charset="-79"/>
              <a:cs typeface="Assistant" pitchFamily="2" charset="-79"/>
            </a:endParaRPr>
          </a:p>
        </p:txBody>
      </p:sp>
    </p:spTree>
    <p:extLst>
      <p:ext uri="{BB962C8B-B14F-4D97-AF65-F5344CB8AC3E}">
        <p14:creationId xmlns:p14="http://schemas.microsoft.com/office/powerpoint/2010/main" val="27518354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7F1DF0-ED9E-8E5B-A508-C157A9B4C59F}"/>
            </a:ext>
          </a:extLst>
        </p:cNvPr>
        <p:cNvGrpSpPr/>
        <p:nvPr/>
      </p:nvGrpSpPr>
      <p:grpSpPr>
        <a:xfrm>
          <a:off x="0" y="0"/>
          <a:ext cx="0" cy="0"/>
          <a:chOff x="0" y="0"/>
          <a:chExt cx="0" cy="0"/>
        </a:xfrm>
      </p:grpSpPr>
      <p:sp>
        <p:nvSpPr>
          <p:cNvPr id="2" name="מציין מיקום של מספר שקופית 1">
            <a:extLst>
              <a:ext uri="{FF2B5EF4-FFF2-40B4-BE49-F238E27FC236}">
                <a16:creationId xmlns:a16="http://schemas.microsoft.com/office/drawing/2014/main" id="{9CC07D9B-9C9A-35C8-7B67-A1C0E5B5CAF0}"/>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9F735D-2D06-4C54-B3A7-5E1FA0208B39}" type="slidenum">
              <a:rPr kumimoji="0" lang="he-I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he-IL"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
        <p:nvSpPr>
          <p:cNvPr id="5" name="כותרת 4">
            <a:extLst>
              <a:ext uri="{FF2B5EF4-FFF2-40B4-BE49-F238E27FC236}">
                <a16:creationId xmlns:a16="http://schemas.microsoft.com/office/drawing/2014/main" id="{5CEBD739-FB56-E53C-1E82-9B324A66A626}"/>
              </a:ext>
            </a:extLst>
          </p:cNvPr>
          <p:cNvSpPr>
            <a:spLocks noGrp="1"/>
          </p:cNvSpPr>
          <p:nvPr>
            <p:ph type="title"/>
          </p:nvPr>
        </p:nvSpPr>
        <p:spPr>
          <a:xfrm>
            <a:off x="1234411" y="1580102"/>
            <a:ext cx="10403352" cy="772481"/>
          </a:xfrm>
        </p:spPr>
        <p:txBody>
          <a:bodyPr>
            <a:normAutofit/>
          </a:bodyPr>
          <a:lstStyle/>
          <a:p>
            <a:pPr algn="ctr"/>
            <a:r>
              <a:rPr lang="he-IL" sz="3600" b="1" dirty="0">
                <a:solidFill>
                  <a:srgbClr val="330029"/>
                </a:solidFill>
                <a:latin typeface="Assistant" pitchFamily="2" charset="-79"/>
                <a:cs typeface="Assistant" pitchFamily="2" charset="-79"/>
              </a:rPr>
              <a:t>איך עוברים מבית המלון לדיור חלופי ארוך טווח?</a:t>
            </a:r>
          </a:p>
        </p:txBody>
      </p:sp>
      <p:sp>
        <p:nvSpPr>
          <p:cNvPr id="6" name="מציין מיקום של מספר שקופית 1">
            <a:extLst>
              <a:ext uri="{FF2B5EF4-FFF2-40B4-BE49-F238E27FC236}">
                <a16:creationId xmlns:a16="http://schemas.microsoft.com/office/drawing/2014/main" id="{39768151-3E76-BE89-9AA9-4DBA20963B5C}"/>
              </a:ext>
            </a:extLst>
          </p:cNvPr>
          <p:cNvSpPr txBox="1">
            <a:spLocks/>
          </p:cNvSpPr>
          <p:nvPr/>
        </p:nvSpPr>
        <p:spPr>
          <a:xfrm>
            <a:off x="3337214" y="6448714"/>
            <a:ext cx="7730836" cy="545522"/>
          </a:xfrm>
          <a:prstGeom prst="rect">
            <a:avLst/>
          </a:prstGeom>
        </p:spPr>
        <p:txBody>
          <a:bodyPr vert="horz" lIns="91440" tIns="45720" rIns="91440" bIns="45720" rtlCol="0" anchor="ctr"/>
          <a:lstStyle>
            <a:defPPr>
              <a:defRPr lang="he-IL"/>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he-IL"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Arial" panose="020B0604020202020204" pitchFamily="34" charset="0"/>
              </a:rPr>
              <a:t>כל הזכויות שמורות ©️ אין לשכפל, להעתיק, לצלם, לבצע בפומבי מצגת זו או חלק ממנה. שימוש מסחרי מכל סוג שהוא במצגת זו או בחלק ממנה אסור בהחלט.</a:t>
            </a:r>
          </a:p>
        </p:txBody>
      </p:sp>
      <p:sp>
        <p:nvSpPr>
          <p:cNvPr id="7" name="תיבת טקסט 6">
            <a:extLst>
              <a:ext uri="{FF2B5EF4-FFF2-40B4-BE49-F238E27FC236}">
                <a16:creationId xmlns:a16="http://schemas.microsoft.com/office/drawing/2014/main" id="{B016468A-85A6-9E98-984A-B8F75094F3F8}"/>
              </a:ext>
            </a:extLst>
          </p:cNvPr>
          <p:cNvSpPr txBox="1"/>
          <p:nvPr/>
        </p:nvSpPr>
        <p:spPr>
          <a:xfrm>
            <a:off x="2166151" y="2935758"/>
            <a:ext cx="9323720" cy="1200329"/>
          </a:xfrm>
          <a:prstGeom prst="rect">
            <a:avLst/>
          </a:prstGeom>
          <a:noFill/>
        </p:spPr>
        <p:txBody>
          <a:bodyPr wrap="square">
            <a:spAutoFit/>
          </a:bodyPr>
          <a:lstStyle/>
          <a:p>
            <a:pPr marL="342900" indent="-342900" algn="r" rtl="1" fontAlgn="auto">
              <a:buFont typeface="Arial" panose="020B0604020202020204" pitchFamily="34" charset="0"/>
              <a:buChar char="•"/>
            </a:pPr>
            <a:r>
              <a:rPr lang="he-IL" sz="2400" dirty="0">
                <a:latin typeface="Assistant" pitchFamily="2" charset="-79"/>
                <a:cs typeface="Assistant" pitchFamily="2" charset="-79"/>
              </a:rPr>
              <a:t>בהגשת תביעה על הנזק למבנה יש לציין את הצורך בדיור חלופי</a:t>
            </a:r>
          </a:p>
          <a:p>
            <a:pPr marL="342900" indent="-342900" algn="r" rtl="1" fontAlgn="auto">
              <a:buFont typeface="Arial" panose="020B0604020202020204" pitchFamily="34" charset="0"/>
              <a:buChar char="•"/>
            </a:pPr>
            <a:r>
              <a:rPr lang="he-IL" sz="2400" dirty="0">
                <a:latin typeface="Assistant" pitchFamily="2" charset="-79"/>
                <a:cs typeface="Assistant" pitchFamily="2" charset="-79"/>
              </a:rPr>
              <a:t>קיימת רובריקה ייעודית לכך בטופס התביעה</a:t>
            </a:r>
          </a:p>
          <a:p>
            <a:pPr marL="342900" indent="-342900" algn="r" rtl="1" fontAlgn="auto">
              <a:buFont typeface="Arial" panose="020B0604020202020204" pitchFamily="34" charset="0"/>
              <a:buChar char="•"/>
            </a:pPr>
            <a:r>
              <a:rPr lang="he-IL" sz="2400" dirty="0">
                <a:latin typeface="Assistant" pitchFamily="2" charset="-79"/>
                <a:cs typeface="Assistant" pitchFamily="2" charset="-79"/>
              </a:rPr>
              <a:t>ניתן לפנות גם למוקד הטלפוני של רשות </a:t>
            </a:r>
            <a:r>
              <a:rPr lang="he-IL" sz="2400" dirty="0" err="1">
                <a:latin typeface="Assistant" pitchFamily="2" charset="-79"/>
                <a:cs typeface="Assistant" pitchFamily="2" charset="-79"/>
              </a:rPr>
              <a:t>המסים</a:t>
            </a:r>
            <a:r>
              <a:rPr lang="he-IL" sz="2400" dirty="0">
                <a:latin typeface="Assistant" pitchFamily="2" charset="-79"/>
                <a:cs typeface="Assistant" pitchFamily="2" charset="-79"/>
              </a:rPr>
              <a:t>: *4954</a:t>
            </a:r>
          </a:p>
        </p:txBody>
      </p:sp>
      <p:pic>
        <p:nvPicPr>
          <p:cNvPr id="8" name="Picture 1" descr="A logo with a black background&#10;&#10;AI-generated content may be incorrect.">
            <a:extLst>
              <a:ext uri="{FF2B5EF4-FFF2-40B4-BE49-F238E27FC236}">
                <a16:creationId xmlns:a16="http://schemas.microsoft.com/office/drawing/2014/main" id="{D4D6809B-0360-4405-8D34-5EBDCA7C4381}"/>
              </a:ext>
            </a:extLst>
          </p:cNvPr>
          <p:cNvPicPr>
            <a:picLocks noChangeAspect="1"/>
          </p:cNvPicPr>
          <p:nvPr/>
        </p:nvPicPr>
        <p:blipFill>
          <a:blip r:embed="rId2">
            <a:duotone>
              <a:prstClr val="black"/>
              <a:schemeClr val="tx2">
                <a:tint val="45000"/>
                <a:satMod val="400000"/>
              </a:schemeClr>
            </a:duotone>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tretch>
            <a:fillRect/>
          </a:stretch>
        </p:blipFill>
        <p:spPr>
          <a:xfrm>
            <a:off x="11050621" y="91017"/>
            <a:ext cx="1020482" cy="948074"/>
          </a:xfrm>
          <a:prstGeom prst="rect">
            <a:avLst/>
          </a:prstGeom>
        </p:spPr>
      </p:pic>
    </p:spTree>
    <p:extLst>
      <p:ext uri="{BB962C8B-B14F-4D97-AF65-F5344CB8AC3E}">
        <p14:creationId xmlns:p14="http://schemas.microsoft.com/office/powerpoint/2010/main" val="32276586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23E0BB-598C-5881-D6A8-5780BB2D4E5E}"/>
            </a:ext>
          </a:extLst>
        </p:cNvPr>
        <p:cNvGrpSpPr/>
        <p:nvPr/>
      </p:nvGrpSpPr>
      <p:grpSpPr>
        <a:xfrm>
          <a:off x="0" y="0"/>
          <a:ext cx="0" cy="0"/>
          <a:chOff x="0" y="0"/>
          <a:chExt cx="0" cy="0"/>
        </a:xfrm>
      </p:grpSpPr>
      <p:sp>
        <p:nvSpPr>
          <p:cNvPr id="2" name="מציין מיקום של מספר שקופית 1">
            <a:extLst>
              <a:ext uri="{FF2B5EF4-FFF2-40B4-BE49-F238E27FC236}">
                <a16:creationId xmlns:a16="http://schemas.microsoft.com/office/drawing/2014/main" id="{7784FDDD-4601-1E89-54DA-FD69B062BB5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9F735D-2D06-4C54-B3A7-5E1FA0208B39}" type="slidenum">
              <a:rPr kumimoji="0" lang="he-I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he-IL"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
        <p:nvSpPr>
          <p:cNvPr id="5" name="כותרת 4">
            <a:extLst>
              <a:ext uri="{FF2B5EF4-FFF2-40B4-BE49-F238E27FC236}">
                <a16:creationId xmlns:a16="http://schemas.microsoft.com/office/drawing/2014/main" id="{793BA88C-F11B-0A65-45AA-B02C0B09D0A7}"/>
              </a:ext>
            </a:extLst>
          </p:cNvPr>
          <p:cNvSpPr>
            <a:spLocks noGrp="1"/>
          </p:cNvSpPr>
          <p:nvPr>
            <p:ph type="title"/>
          </p:nvPr>
        </p:nvSpPr>
        <p:spPr>
          <a:xfrm>
            <a:off x="1234411" y="1580102"/>
            <a:ext cx="10403352" cy="772481"/>
          </a:xfrm>
        </p:spPr>
        <p:txBody>
          <a:bodyPr>
            <a:normAutofit/>
          </a:bodyPr>
          <a:lstStyle/>
          <a:p>
            <a:pPr algn="ctr"/>
            <a:r>
              <a:rPr lang="he-IL" sz="3600" b="1" dirty="0">
                <a:solidFill>
                  <a:srgbClr val="330029"/>
                </a:solidFill>
                <a:latin typeface="Assistant" pitchFamily="2" charset="-79"/>
                <a:cs typeface="Assistant" pitchFamily="2" charset="-79"/>
              </a:rPr>
              <a:t>איך מגישים תביעה על הנזק למבנה?</a:t>
            </a:r>
          </a:p>
        </p:txBody>
      </p:sp>
      <p:sp>
        <p:nvSpPr>
          <p:cNvPr id="6" name="מציין מיקום של מספר שקופית 1">
            <a:extLst>
              <a:ext uri="{FF2B5EF4-FFF2-40B4-BE49-F238E27FC236}">
                <a16:creationId xmlns:a16="http://schemas.microsoft.com/office/drawing/2014/main" id="{C82F9167-103A-0E19-40D3-03FA1E6A830E}"/>
              </a:ext>
            </a:extLst>
          </p:cNvPr>
          <p:cNvSpPr txBox="1">
            <a:spLocks/>
          </p:cNvSpPr>
          <p:nvPr/>
        </p:nvSpPr>
        <p:spPr>
          <a:xfrm>
            <a:off x="3337214" y="6448714"/>
            <a:ext cx="7730836" cy="545522"/>
          </a:xfrm>
          <a:prstGeom prst="rect">
            <a:avLst/>
          </a:prstGeom>
        </p:spPr>
        <p:txBody>
          <a:bodyPr vert="horz" lIns="91440" tIns="45720" rIns="91440" bIns="45720" rtlCol="0" anchor="ctr"/>
          <a:lstStyle>
            <a:defPPr>
              <a:defRPr lang="he-IL"/>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he-IL"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Arial" panose="020B0604020202020204" pitchFamily="34" charset="0"/>
              </a:rPr>
              <a:t>כל הזכויות שמורות ©️ אין לשכפל, להעתיק, לצלם, לבצע בפומבי מצגת זו או חלק ממנה. שימוש מסחרי מכל סוג שהוא במצגת זו או בחלק ממנה אסור בהחלט.</a:t>
            </a:r>
          </a:p>
        </p:txBody>
      </p:sp>
      <p:sp>
        <p:nvSpPr>
          <p:cNvPr id="7" name="תיבת טקסט 6">
            <a:extLst>
              <a:ext uri="{FF2B5EF4-FFF2-40B4-BE49-F238E27FC236}">
                <a16:creationId xmlns:a16="http://schemas.microsoft.com/office/drawing/2014/main" id="{75CB7182-AF5B-3339-112A-1A89A745390B}"/>
              </a:ext>
            </a:extLst>
          </p:cNvPr>
          <p:cNvSpPr txBox="1"/>
          <p:nvPr/>
        </p:nvSpPr>
        <p:spPr>
          <a:xfrm>
            <a:off x="5339443" y="2935758"/>
            <a:ext cx="6150428" cy="1200329"/>
          </a:xfrm>
          <a:prstGeom prst="rect">
            <a:avLst/>
          </a:prstGeom>
          <a:noFill/>
        </p:spPr>
        <p:txBody>
          <a:bodyPr wrap="square">
            <a:spAutoFit/>
          </a:bodyPr>
          <a:lstStyle/>
          <a:p>
            <a:pPr algn="r" rtl="1" fontAlgn="auto">
              <a:buFont typeface="Arial" panose="020B0604020202020204" pitchFamily="34" charset="0"/>
              <a:buChar char="•"/>
            </a:pPr>
            <a:r>
              <a:rPr lang="he-IL" sz="2400" dirty="0">
                <a:latin typeface="Assistant" pitchFamily="2" charset="-79"/>
                <a:cs typeface="Assistant" pitchFamily="2" charset="-79"/>
              </a:rPr>
              <a:t>    תביעה מקוונת דרך אתר רשות </a:t>
            </a:r>
            <a:r>
              <a:rPr lang="he-IL" sz="2400" dirty="0" err="1">
                <a:latin typeface="Assistant" pitchFamily="2" charset="-79"/>
                <a:cs typeface="Assistant" pitchFamily="2" charset="-79"/>
              </a:rPr>
              <a:t>המסים</a:t>
            </a:r>
            <a:endParaRPr lang="he-IL" sz="2400" dirty="0">
              <a:latin typeface="Assistant" pitchFamily="2" charset="-79"/>
              <a:cs typeface="Assistant" pitchFamily="2" charset="-79"/>
            </a:endParaRPr>
          </a:p>
          <a:p>
            <a:pPr algn="r" rtl="1" fontAlgn="auto">
              <a:buFont typeface="Arial" panose="020B0604020202020204" pitchFamily="34" charset="0"/>
              <a:buChar char="•"/>
            </a:pPr>
            <a:r>
              <a:rPr lang="he-IL" sz="2400" dirty="0">
                <a:latin typeface="Assistant" pitchFamily="2" charset="-79"/>
                <a:cs typeface="Assistant" pitchFamily="2" charset="-79"/>
              </a:rPr>
              <a:t>    דרך נציג קרן הפיצויים בשטח</a:t>
            </a:r>
          </a:p>
          <a:p>
            <a:pPr algn="r" rtl="1" fontAlgn="auto">
              <a:buFont typeface="Arial" panose="020B0604020202020204" pitchFamily="34" charset="0"/>
              <a:buChar char="•"/>
            </a:pPr>
            <a:r>
              <a:rPr lang="he-IL" sz="2400" dirty="0">
                <a:latin typeface="Assistant" pitchFamily="2" charset="-79"/>
                <a:cs typeface="Assistant" pitchFamily="2" charset="-79"/>
              </a:rPr>
              <a:t>    דרך המוקד הטלפוני *4954</a:t>
            </a:r>
          </a:p>
        </p:txBody>
      </p:sp>
      <p:pic>
        <p:nvPicPr>
          <p:cNvPr id="8" name="Picture 1" descr="A logo with a black background&#10;&#10;AI-generated content may be incorrect.">
            <a:extLst>
              <a:ext uri="{FF2B5EF4-FFF2-40B4-BE49-F238E27FC236}">
                <a16:creationId xmlns:a16="http://schemas.microsoft.com/office/drawing/2014/main" id="{B891B970-F8F6-4903-83D9-E6F2C149C3B0}"/>
              </a:ext>
            </a:extLst>
          </p:cNvPr>
          <p:cNvPicPr>
            <a:picLocks noChangeAspect="1"/>
          </p:cNvPicPr>
          <p:nvPr/>
        </p:nvPicPr>
        <p:blipFill>
          <a:blip r:embed="rId2">
            <a:duotone>
              <a:prstClr val="black"/>
              <a:schemeClr val="tx2">
                <a:tint val="45000"/>
                <a:satMod val="400000"/>
              </a:schemeClr>
            </a:duotone>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tretch>
            <a:fillRect/>
          </a:stretch>
        </p:blipFill>
        <p:spPr>
          <a:xfrm>
            <a:off x="11050621" y="91017"/>
            <a:ext cx="1020482" cy="948074"/>
          </a:xfrm>
          <a:prstGeom prst="rect">
            <a:avLst/>
          </a:prstGeom>
        </p:spPr>
      </p:pic>
    </p:spTree>
    <p:extLst>
      <p:ext uri="{BB962C8B-B14F-4D97-AF65-F5344CB8AC3E}">
        <p14:creationId xmlns:p14="http://schemas.microsoft.com/office/powerpoint/2010/main" val="19919174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84DF00-792F-9E9C-9E67-70FE88A89DA9}"/>
            </a:ext>
          </a:extLst>
        </p:cNvPr>
        <p:cNvGrpSpPr/>
        <p:nvPr/>
      </p:nvGrpSpPr>
      <p:grpSpPr>
        <a:xfrm>
          <a:off x="0" y="0"/>
          <a:ext cx="0" cy="0"/>
          <a:chOff x="0" y="0"/>
          <a:chExt cx="0" cy="0"/>
        </a:xfrm>
      </p:grpSpPr>
      <p:sp>
        <p:nvSpPr>
          <p:cNvPr id="2" name="מציין מיקום של מספר שקופית 1">
            <a:extLst>
              <a:ext uri="{FF2B5EF4-FFF2-40B4-BE49-F238E27FC236}">
                <a16:creationId xmlns:a16="http://schemas.microsoft.com/office/drawing/2014/main" id="{537E9163-A862-1D18-FE68-14CBB0D7B6F5}"/>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9F735D-2D06-4C54-B3A7-5E1FA0208B39}" type="slidenum">
              <a:rPr kumimoji="0" lang="he-I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he-IL"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
        <p:nvSpPr>
          <p:cNvPr id="5" name="כותרת 4">
            <a:extLst>
              <a:ext uri="{FF2B5EF4-FFF2-40B4-BE49-F238E27FC236}">
                <a16:creationId xmlns:a16="http://schemas.microsoft.com/office/drawing/2014/main" id="{28B56DC9-5184-E71C-2CAA-72B9245C48F0}"/>
              </a:ext>
            </a:extLst>
          </p:cNvPr>
          <p:cNvSpPr>
            <a:spLocks noGrp="1"/>
          </p:cNvSpPr>
          <p:nvPr>
            <p:ph type="title"/>
          </p:nvPr>
        </p:nvSpPr>
        <p:spPr>
          <a:xfrm>
            <a:off x="1234411" y="1580102"/>
            <a:ext cx="10403352" cy="772481"/>
          </a:xfrm>
        </p:spPr>
        <p:txBody>
          <a:bodyPr>
            <a:normAutofit/>
          </a:bodyPr>
          <a:lstStyle/>
          <a:p>
            <a:pPr algn="ctr"/>
            <a:r>
              <a:rPr lang="he-IL" sz="3600" b="1" dirty="0">
                <a:solidFill>
                  <a:srgbClr val="330029"/>
                </a:solidFill>
                <a:latin typeface="Assistant" pitchFamily="2" charset="-79"/>
                <a:cs typeface="Assistant" pitchFamily="2" charset="-79"/>
              </a:rPr>
              <a:t>איך מקבלים החזר שכר דירה?</a:t>
            </a:r>
          </a:p>
        </p:txBody>
      </p:sp>
      <p:sp>
        <p:nvSpPr>
          <p:cNvPr id="6" name="מציין מיקום של מספר שקופית 1">
            <a:extLst>
              <a:ext uri="{FF2B5EF4-FFF2-40B4-BE49-F238E27FC236}">
                <a16:creationId xmlns:a16="http://schemas.microsoft.com/office/drawing/2014/main" id="{DFAF47AC-282E-9A9C-96DD-7662AB63506C}"/>
              </a:ext>
            </a:extLst>
          </p:cNvPr>
          <p:cNvSpPr txBox="1">
            <a:spLocks/>
          </p:cNvSpPr>
          <p:nvPr/>
        </p:nvSpPr>
        <p:spPr>
          <a:xfrm>
            <a:off x="3337214" y="6448714"/>
            <a:ext cx="7730836" cy="545522"/>
          </a:xfrm>
          <a:prstGeom prst="rect">
            <a:avLst/>
          </a:prstGeom>
        </p:spPr>
        <p:txBody>
          <a:bodyPr vert="horz" lIns="91440" tIns="45720" rIns="91440" bIns="45720" rtlCol="0" anchor="ctr"/>
          <a:lstStyle>
            <a:defPPr>
              <a:defRPr lang="he-IL"/>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he-IL"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Arial" panose="020B0604020202020204" pitchFamily="34" charset="0"/>
              </a:rPr>
              <a:t>כל הזכויות שמורות ©️ אין לשכפל, להעתיק, לצלם, לבצע בפומבי מצגת זו או חלק ממנה. שימוש מסחרי מכל סוג שהוא במצגת זו או בחלק ממנה אסור בהחלט.</a:t>
            </a:r>
          </a:p>
        </p:txBody>
      </p:sp>
      <p:sp>
        <p:nvSpPr>
          <p:cNvPr id="7" name="תיבת טקסט 6">
            <a:extLst>
              <a:ext uri="{FF2B5EF4-FFF2-40B4-BE49-F238E27FC236}">
                <a16:creationId xmlns:a16="http://schemas.microsoft.com/office/drawing/2014/main" id="{DE0B7FB8-D9B1-A014-A433-E1428D7B686A}"/>
              </a:ext>
            </a:extLst>
          </p:cNvPr>
          <p:cNvSpPr txBox="1"/>
          <p:nvPr/>
        </p:nvSpPr>
        <p:spPr>
          <a:xfrm>
            <a:off x="5339443" y="2935758"/>
            <a:ext cx="6150428" cy="1200329"/>
          </a:xfrm>
          <a:prstGeom prst="rect">
            <a:avLst/>
          </a:prstGeom>
          <a:noFill/>
        </p:spPr>
        <p:txBody>
          <a:bodyPr wrap="square">
            <a:spAutoFit/>
          </a:bodyPr>
          <a:lstStyle/>
          <a:p>
            <a:pPr algn="r" rtl="1" fontAlgn="auto"/>
            <a:r>
              <a:rPr lang="he-IL" sz="2400" dirty="0">
                <a:latin typeface="Assistant" pitchFamily="2" charset="-79"/>
                <a:cs typeface="Assistant" pitchFamily="2" charset="-79"/>
              </a:rPr>
              <a:t>כן, בתנאי ש: </a:t>
            </a:r>
          </a:p>
          <a:p>
            <a:pPr algn="r" rtl="1" fontAlgn="auto">
              <a:buFont typeface="Arial" panose="020B0604020202020204" pitchFamily="34" charset="0"/>
              <a:buChar char="•"/>
            </a:pPr>
            <a:r>
              <a:rPr lang="he-IL" sz="2400" dirty="0">
                <a:latin typeface="Assistant" pitchFamily="2" charset="-79"/>
                <a:cs typeface="Assistant" pitchFamily="2" charset="-79"/>
              </a:rPr>
              <a:t>    החוזה עבור הבית שנפגע בתוקף</a:t>
            </a:r>
          </a:p>
          <a:p>
            <a:pPr algn="r" rtl="1" fontAlgn="auto">
              <a:buFont typeface="Arial" panose="020B0604020202020204" pitchFamily="34" charset="0"/>
              <a:buChar char="•"/>
            </a:pPr>
            <a:r>
              <a:rPr lang="he-IL" sz="2400" dirty="0">
                <a:latin typeface="Assistant" pitchFamily="2" charset="-79"/>
                <a:cs typeface="Assistant" pitchFamily="2" charset="-79"/>
              </a:rPr>
              <a:t>    ממשיכים לשלם שכר דירה לבעל הבית שנפגע</a:t>
            </a:r>
          </a:p>
        </p:txBody>
      </p:sp>
      <p:pic>
        <p:nvPicPr>
          <p:cNvPr id="8" name="Picture 1" descr="A logo with a black background&#10;&#10;AI-generated content may be incorrect.">
            <a:extLst>
              <a:ext uri="{FF2B5EF4-FFF2-40B4-BE49-F238E27FC236}">
                <a16:creationId xmlns:a16="http://schemas.microsoft.com/office/drawing/2014/main" id="{CE00CEED-C143-41A7-8718-25C1FDF925EF}"/>
              </a:ext>
            </a:extLst>
          </p:cNvPr>
          <p:cNvPicPr>
            <a:picLocks noChangeAspect="1"/>
          </p:cNvPicPr>
          <p:nvPr/>
        </p:nvPicPr>
        <p:blipFill>
          <a:blip r:embed="rId2">
            <a:duotone>
              <a:prstClr val="black"/>
              <a:schemeClr val="tx2">
                <a:tint val="45000"/>
                <a:satMod val="400000"/>
              </a:schemeClr>
            </a:duotone>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tretch>
            <a:fillRect/>
          </a:stretch>
        </p:blipFill>
        <p:spPr>
          <a:xfrm>
            <a:off x="11050621" y="91017"/>
            <a:ext cx="1020482" cy="948074"/>
          </a:xfrm>
          <a:prstGeom prst="rect">
            <a:avLst/>
          </a:prstGeom>
        </p:spPr>
      </p:pic>
    </p:spTree>
    <p:extLst>
      <p:ext uri="{BB962C8B-B14F-4D97-AF65-F5344CB8AC3E}">
        <p14:creationId xmlns:p14="http://schemas.microsoft.com/office/powerpoint/2010/main" val="24202822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43E138-173D-17EC-51AA-259C8643D6FE}"/>
            </a:ext>
          </a:extLst>
        </p:cNvPr>
        <p:cNvGrpSpPr/>
        <p:nvPr/>
      </p:nvGrpSpPr>
      <p:grpSpPr>
        <a:xfrm>
          <a:off x="0" y="0"/>
          <a:ext cx="0" cy="0"/>
          <a:chOff x="0" y="0"/>
          <a:chExt cx="0" cy="0"/>
        </a:xfrm>
      </p:grpSpPr>
      <p:sp>
        <p:nvSpPr>
          <p:cNvPr id="2" name="מציין מיקום של מספר שקופית 1">
            <a:extLst>
              <a:ext uri="{FF2B5EF4-FFF2-40B4-BE49-F238E27FC236}">
                <a16:creationId xmlns:a16="http://schemas.microsoft.com/office/drawing/2014/main" id="{E2F4F4B6-A4D0-E615-69BD-84C5176BBBCB}"/>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9F735D-2D06-4C54-B3A7-5E1FA0208B39}" type="slidenum">
              <a:rPr kumimoji="0" lang="he-I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he-IL"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Arial" panose="020B0604020202020204" pitchFamily="34" charset="0"/>
            </a:endParaRPr>
          </a:p>
        </p:txBody>
      </p:sp>
      <p:sp>
        <p:nvSpPr>
          <p:cNvPr id="5" name="כותרת 4">
            <a:extLst>
              <a:ext uri="{FF2B5EF4-FFF2-40B4-BE49-F238E27FC236}">
                <a16:creationId xmlns:a16="http://schemas.microsoft.com/office/drawing/2014/main" id="{97005703-241F-075B-AD0C-AD974FEE0C4F}"/>
              </a:ext>
            </a:extLst>
          </p:cNvPr>
          <p:cNvSpPr>
            <a:spLocks noGrp="1"/>
          </p:cNvSpPr>
          <p:nvPr>
            <p:ph type="title"/>
          </p:nvPr>
        </p:nvSpPr>
        <p:spPr>
          <a:xfrm>
            <a:off x="1234411" y="1580102"/>
            <a:ext cx="10403352" cy="772481"/>
          </a:xfrm>
        </p:spPr>
        <p:txBody>
          <a:bodyPr>
            <a:normAutofit/>
          </a:bodyPr>
          <a:lstStyle/>
          <a:p>
            <a:pPr algn="ctr"/>
            <a:r>
              <a:rPr lang="he-IL" sz="3600" b="1" dirty="0">
                <a:solidFill>
                  <a:srgbClr val="330029"/>
                </a:solidFill>
                <a:latin typeface="Assistant" pitchFamily="2" charset="-79"/>
                <a:cs typeface="Assistant" pitchFamily="2" charset="-79"/>
              </a:rPr>
              <a:t>האם שוכרים זכאים לדיור חלופי?</a:t>
            </a:r>
          </a:p>
        </p:txBody>
      </p:sp>
      <p:sp>
        <p:nvSpPr>
          <p:cNvPr id="6" name="מציין מיקום של מספר שקופית 1">
            <a:extLst>
              <a:ext uri="{FF2B5EF4-FFF2-40B4-BE49-F238E27FC236}">
                <a16:creationId xmlns:a16="http://schemas.microsoft.com/office/drawing/2014/main" id="{B4862635-6037-53A7-7307-43A95DDF0F09}"/>
              </a:ext>
            </a:extLst>
          </p:cNvPr>
          <p:cNvSpPr txBox="1">
            <a:spLocks/>
          </p:cNvSpPr>
          <p:nvPr/>
        </p:nvSpPr>
        <p:spPr>
          <a:xfrm>
            <a:off x="3337214" y="6448714"/>
            <a:ext cx="7730836" cy="545522"/>
          </a:xfrm>
          <a:prstGeom prst="rect">
            <a:avLst/>
          </a:prstGeom>
        </p:spPr>
        <p:txBody>
          <a:bodyPr vert="horz" lIns="91440" tIns="45720" rIns="91440" bIns="45720" rtlCol="0" anchor="ctr"/>
          <a:lstStyle>
            <a:defPPr>
              <a:defRPr lang="he-IL"/>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he-IL"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Arial" panose="020B0604020202020204" pitchFamily="34" charset="0"/>
              </a:rPr>
              <a:t>כל הזכויות שמורות ©️ אין לשכפל, להעתיק, לצלם, לבצע בפומבי מצגת זו או חלק ממנה. שימוש מסחרי מכל סוג שהוא במצגת זו או בחלק ממנה אסור בהחלט.</a:t>
            </a:r>
          </a:p>
        </p:txBody>
      </p:sp>
      <p:sp>
        <p:nvSpPr>
          <p:cNvPr id="8" name="תיבת טקסט 7">
            <a:extLst>
              <a:ext uri="{FF2B5EF4-FFF2-40B4-BE49-F238E27FC236}">
                <a16:creationId xmlns:a16="http://schemas.microsoft.com/office/drawing/2014/main" id="{366941BF-EA0F-7C0C-9D14-79172F06E35D}"/>
              </a:ext>
            </a:extLst>
          </p:cNvPr>
          <p:cNvSpPr txBox="1"/>
          <p:nvPr/>
        </p:nvSpPr>
        <p:spPr>
          <a:xfrm>
            <a:off x="2752078" y="3238055"/>
            <a:ext cx="8058705" cy="1465338"/>
          </a:xfrm>
          <a:prstGeom prst="rect">
            <a:avLst/>
          </a:prstGeom>
          <a:noFill/>
        </p:spPr>
        <p:txBody>
          <a:bodyPr wrap="square">
            <a:spAutoFit/>
          </a:bodyPr>
          <a:lstStyle/>
          <a:p>
            <a:pPr lvl="0" algn="r" rtl="1">
              <a:lnSpc>
                <a:spcPct val="107000"/>
              </a:lnSpc>
              <a:spcBef>
                <a:spcPts val="1200"/>
              </a:spcBef>
              <a:spcAft>
                <a:spcPts val="800"/>
              </a:spcAft>
            </a:pPr>
            <a:r>
              <a:rPr lang="he-IL" sz="2400" dirty="0">
                <a:latin typeface="Assistant" pitchFamily="2" charset="-79"/>
                <a:cs typeface="Assistant" pitchFamily="2" charset="-79"/>
              </a:rPr>
              <a:t>כן, בתנאי ש: </a:t>
            </a:r>
          </a:p>
          <a:p>
            <a:pPr marL="800100" lvl="1" indent="-342900" algn="r" rtl="1">
              <a:lnSpc>
                <a:spcPct val="107000"/>
              </a:lnSpc>
              <a:spcAft>
                <a:spcPts val="800"/>
              </a:spcAft>
              <a:buFont typeface="Arial" panose="020B0604020202020204" pitchFamily="34" charset="0"/>
              <a:buChar char="•"/>
            </a:pPr>
            <a:r>
              <a:rPr lang="he-IL" sz="2400" dirty="0">
                <a:latin typeface="Assistant" pitchFamily="2" charset="-79"/>
                <a:cs typeface="Assistant" pitchFamily="2" charset="-79"/>
              </a:rPr>
              <a:t>החוזה עבור הבית שנפגע בתוקף</a:t>
            </a:r>
          </a:p>
          <a:p>
            <a:pPr marL="800100" lvl="1" indent="-342900" algn="r" rtl="1">
              <a:lnSpc>
                <a:spcPct val="107000"/>
              </a:lnSpc>
              <a:spcAft>
                <a:spcPts val="1200"/>
              </a:spcAft>
              <a:buFont typeface="Arial" panose="020B0604020202020204" pitchFamily="34" charset="0"/>
              <a:buChar char="•"/>
            </a:pPr>
            <a:r>
              <a:rPr lang="he-IL" sz="2400" dirty="0">
                <a:latin typeface="Assistant" pitchFamily="2" charset="-79"/>
                <a:cs typeface="Assistant" pitchFamily="2" charset="-79"/>
              </a:rPr>
              <a:t>הם ממשיכים לשלם שכר דירה לבעל הבית שנפגע</a:t>
            </a:r>
          </a:p>
        </p:txBody>
      </p:sp>
      <p:pic>
        <p:nvPicPr>
          <p:cNvPr id="7" name="Picture 1" descr="A logo with a black background&#10;&#10;AI-generated content may be incorrect.">
            <a:extLst>
              <a:ext uri="{FF2B5EF4-FFF2-40B4-BE49-F238E27FC236}">
                <a16:creationId xmlns:a16="http://schemas.microsoft.com/office/drawing/2014/main" id="{45169E12-3BA9-4EF7-AE08-B15EBF758157}"/>
              </a:ext>
            </a:extLst>
          </p:cNvPr>
          <p:cNvPicPr>
            <a:picLocks noChangeAspect="1"/>
          </p:cNvPicPr>
          <p:nvPr/>
        </p:nvPicPr>
        <p:blipFill>
          <a:blip r:embed="rId2">
            <a:duotone>
              <a:prstClr val="black"/>
              <a:schemeClr val="tx2">
                <a:tint val="45000"/>
                <a:satMod val="400000"/>
              </a:schemeClr>
            </a:duotone>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tretch>
            <a:fillRect/>
          </a:stretch>
        </p:blipFill>
        <p:spPr>
          <a:xfrm>
            <a:off x="11050621" y="91017"/>
            <a:ext cx="1020482" cy="948074"/>
          </a:xfrm>
          <a:prstGeom prst="rect">
            <a:avLst/>
          </a:prstGeom>
        </p:spPr>
      </p:pic>
    </p:spTree>
    <p:extLst>
      <p:ext uri="{BB962C8B-B14F-4D97-AF65-F5344CB8AC3E}">
        <p14:creationId xmlns:p14="http://schemas.microsoft.com/office/powerpoint/2010/main" val="34852953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B1CF05-C973-7A01-405D-B146BA718F02}"/>
            </a:ext>
          </a:extLst>
        </p:cNvPr>
        <p:cNvGrpSpPr/>
        <p:nvPr/>
      </p:nvGrpSpPr>
      <p:grpSpPr>
        <a:xfrm>
          <a:off x="0" y="0"/>
          <a:ext cx="0" cy="0"/>
          <a:chOff x="0" y="0"/>
          <a:chExt cx="0" cy="0"/>
        </a:xfrm>
      </p:grpSpPr>
      <p:sp>
        <p:nvSpPr>
          <p:cNvPr id="2" name="מציין מיקום של מספר שקופית 1">
            <a:extLst>
              <a:ext uri="{FF2B5EF4-FFF2-40B4-BE49-F238E27FC236}">
                <a16:creationId xmlns:a16="http://schemas.microsoft.com/office/drawing/2014/main" id="{F161E8C2-8B52-FC15-DA76-7B156AF8812C}"/>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9F735D-2D06-4C54-B3A7-5E1FA0208B39}" type="slidenum">
              <a:rPr kumimoji="0" lang="he-I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he-IL"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
        <p:nvSpPr>
          <p:cNvPr id="5" name="כותרת 4">
            <a:extLst>
              <a:ext uri="{FF2B5EF4-FFF2-40B4-BE49-F238E27FC236}">
                <a16:creationId xmlns:a16="http://schemas.microsoft.com/office/drawing/2014/main" id="{4FDEBC6A-1DFA-F99A-FA1B-3F07832FF9D6}"/>
              </a:ext>
            </a:extLst>
          </p:cNvPr>
          <p:cNvSpPr>
            <a:spLocks noGrp="1"/>
          </p:cNvSpPr>
          <p:nvPr>
            <p:ph type="title"/>
          </p:nvPr>
        </p:nvSpPr>
        <p:spPr>
          <a:xfrm>
            <a:off x="1234411" y="1580102"/>
            <a:ext cx="10403352" cy="772481"/>
          </a:xfrm>
        </p:spPr>
        <p:txBody>
          <a:bodyPr>
            <a:normAutofit fontScale="90000"/>
          </a:bodyPr>
          <a:lstStyle/>
          <a:p>
            <a:pPr algn="ctr"/>
            <a:r>
              <a:rPr lang="he-IL" sz="3600" b="1" dirty="0">
                <a:solidFill>
                  <a:srgbClr val="330029"/>
                </a:solidFill>
                <a:latin typeface="Assistant" pitchFamily="2" charset="-79"/>
                <a:cs typeface="Assistant" pitchFamily="2" charset="-79"/>
              </a:rPr>
              <a:t>האם בעלים של בית שנפגע זכאים לדיור חלופי גם אם אינם גרים בבית והוא מושכר?</a:t>
            </a:r>
          </a:p>
        </p:txBody>
      </p:sp>
      <p:sp>
        <p:nvSpPr>
          <p:cNvPr id="6" name="מציין מיקום של מספר שקופית 1">
            <a:extLst>
              <a:ext uri="{FF2B5EF4-FFF2-40B4-BE49-F238E27FC236}">
                <a16:creationId xmlns:a16="http://schemas.microsoft.com/office/drawing/2014/main" id="{6EE737DF-F3F8-FFA7-8B54-EB94C8DF7138}"/>
              </a:ext>
            </a:extLst>
          </p:cNvPr>
          <p:cNvSpPr txBox="1">
            <a:spLocks/>
          </p:cNvSpPr>
          <p:nvPr/>
        </p:nvSpPr>
        <p:spPr>
          <a:xfrm>
            <a:off x="3337214" y="6448714"/>
            <a:ext cx="7730836" cy="545522"/>
          </a:xfrm>
          <a:prstGeom prst="rect">
            <a:avLst/>
          </a:prstGeom>
        </p:spPr>
        <p:txBody>
          <a:bodyPr vert="horz" lIns="91440" tIns="45720" rIns="91440" bIns="45720" rtlCol="0" anchor="ctr"/>
          <a:lstStyle>
            <a:defPPr>
              <a:defRPr lang="he-IL"/>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he-IL"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Arial" panose="020B0604020202020204" pitchFamily="34" charset="0"/>
              </a:rPr>
              <a:t>כל הזכויות שמורות ©️ אין לשכפל, להעתיק, לצלם, לבצע בפומבי מצגת זו או חלק ממנה. שימוש מסחרי מכל סוג שהוא במצגת זו או בחלק ממנה אסור בהחלט.</a:t>
            </a:r>
          </a:p>
        </p:txBody>
      </p:sp>
      <p:sp>
        <p:nvSpPr>
          <p:cNvPr id="7" name="תיבת טקסט 6">
            <a:extLst>
              <a:ext uri="{FF2B5EF4-FFF2-40B4-BE49-F238E27FC236}">
                <a16:creationId xmlns:a16="http://schemas.microsoft.com/office/drawing/2014/main" id="{1BBB2EA3-8A09-1D85-FFBB-F37792B84256}"/>
              </a:ext>
            </a:extLst>
          </p:cNvPr>
          <p:cNvSpPr txBox="1"/>
          <p:nvPr/>
        </p:nvSpPr>
        <p:spPr>
          <a:xfrm>
            <a:off x="4114800" y="2935758"/>
            <a:ext cx="7375071" cy="1200329"/>
          </a:xfrm>
          <a:prstGeom prst="rect">
            <a:avLst/>
          </a:prstGeom>
          <a:noFill/>
        </p:spPr>
        <p:txBody>
          <a:bodyPr wrap="square">
            <a:spAutoFit/>
          </a:bodyPr>
          <a:lstStyle/>
          <a:p>
            <a:pPr marL="342900" indent="-342900" algn="r" rtl="1" fontAlgn="auto">
              <a:buFont typeface="Arial" panose="020B0604020202020204" pitchFamily="34" charset="0"/>
              <a:buChar char="•"/>
            </a:pPr>
            <a:r>
              <a:rPr lang="he-IL" sz="2400" dirty="0">
                <a:latin typeface="Assistant" pitchFamily="2" charset="-79"/>
                <a:cs typeface="Assistant" pitchFamily="2" charset="-79"/>
              </a:rPr>
              <a:t>לא.</a:t>
            </a:r>
          </a:p>
          <a:p>
            <a:pPr marL="342900" indent="-342900" algn="r" rtl="1" fontAlgn="auto">
              <a:buFont typeface="Arial" panose="020B0604020202020204" pitchFamily="34" charset="0"/>
              <a:buChar char="•"/>
            </a:pPr>
            <a:r>
              <a:rPr lang="he-IL" sz="2400" dirty="0">
                <a:latin typeface="Assistant" pitchFamily="2" charset="-79"/>
                <a:cs typeface="Assistant" pitchFamily="2" charset="-79"/>
              </a:rPr>
              <a:t>הזכאות לדיור חלופי היא למי שגר בפועל בנכס שנפגע.</a:t>
            </a:r>
          </a:p>
          <a:p>
            <a:pPr algn="r" rtl="1" fontAlgn="auto"/>
            <a:endParaRPr lang="he-IL" sz="2400" dirty="0">
              <a:latin typeface="Assistant" pitchFamily="2" charset="-79"/>
              <a:cs typeface="Assistant" pitchFamily="2" charset="-79"/>
            </a:endParaRPr>
          </a:p>
        </p:txBody>
      </p:sp>
      <p:pic>
        <p:nvPicPr>
          <p:cNvPr id="8" name="Picture 1" descr="A logo with a black background&#10;&#10;AI-generated content may be incorrect.">
            <a:extLst>
              <a:ext uri="{FF2B5EF4-FFF2-40B4-BE49-F238E27FC236}">
                <a16:creationId xmlns:a16="http://schemas.microsoft.com/office/drawing/2014/main" id="{C1332558-FF25-4A9E-9538-1048A89641C7}"/>
              </a:ext>
            </a:extLst>
          </p:cNvPr>
          <p:cNvPicPr>
            <a:picLocks noChangeAspect="1"/>
          </p:cNvPicPr>
          <p:nvPr/>
        </p:nvPicPr>
        <p:blipFill>
          <a:blip r:embed="rId2">
            <a:duotone>
              <a:prstClr val="black"/>
              <a:schemeClr val="tx2">
                <a:tint val="45000"/>
                <a:satMod val="400000"/>
              </a:schemeClr>
            </a:duotone>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tretch>
            <a:fillRect/>
          </a:stretch>
        </p:blipFill>
        <p:spPr>
          <a:xfrm>
            <a:off x="11050621" y="91017"/>
            <a:ext cx="1020482" cy="948074"/>
          </a:xfrm>
          <a:prstGeom prst="rect">
            <a:avLst/>
          </a:prstGeom>
        </p:spPr>
      </p:pic>
    </p:spTree>
    <p:extLst>
      <p:ext uri="{BB962C8B-B14F-4D97-AF65-F5344CB8AC3E}">
        <p14:creationId xmlns:p14="http://schemas.microsoft.com/office/powerpoint/2010/main" val="4273590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077F98-5F8F-5992-B108-BBAABDDC0DA6}"/>
            </a:ext>
          </a:extLst>
        </p:cNvPr>
        <p:cNvGrpSpPr/>
        <p:nvPr/>
      </p:nvGrpSpPr>
      <p:grpSpPr>
        <a:xfrm>
          <a:off x="0" y="0"/>
          <a:ext cx="0" cy="0"/>
          <a:chOff x="0" y="0"/>
          <a:chExt cx="0" cy="0"/>
        </a:xfrm>
      </p:grpSpPr>
      <p:sp>
        <p:nvSpPr>
          <p:cNvPr id="2" name="מציין מיקום של מספר שקופית 1">
            <a:extLst>
              <a:ext uri="{FF2B5EF4-FFF2-40B4-BE49-F238E27FC236}">
                <a16:creationId xmlns:a16="http://schemas.microsoft.com/office/drawing/2014/main" id="{27628532-1E85-ABE2-702E-906D2C030C09}"/>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9F735D-2D06-4C54-B3A7-5E1FA0208B39}" type="slidenum">
              <a:rPr kumimoji="0" lang="he-I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he-IL"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
        <p:nvSpPr>
          <p:cNvPr id="5" name="כותרת 4">
            <a:extLst>
              <a:ext uri="{FF2B5EF4-FFF2-40B4-BE49-F238E27FC236}">
                <a16:creationId xmlns:a16="http://schemas.microsoft.com/office/drawing/2014/main" id="{B29C5A63-2277-14C2-8ABA-D60BC275CB51}"/>
              </a:ext>
            </a:extLst>
          </p:cNvPr>
          <p:cNvSpPr>
            <a:spLocks noGrp="1"/>
          </p:cNvSpPr>
          <p:nvPr>
            <p:ph type="title"/>
          </p:nvPr>
        </p:nvSpPr>
        <p:spPr>
          <a:xfrm>
            <a:off x="1234411" y="1580102"/>
            <a:ext cx="10403352" cy="772481"/>
          </a:xfrm>
        </p:spPr>
        <p:txBody>
          <a:bodyPr>
            <a:normAutofit/>
          </a:bodyPr>
          <a:lstStyle/>
          <a:p>
            <a:pPr algn="ctr"/>
            <a:r>
              <a:rPr lang="he-IL" sz="3600" b="1" dirty="0">
                <a:solidFill>
                  <a:srgbClr val="330029"/>
                </a:solidFill>
                <a:latin typeface="Assistant" pitchFamily="2" charset="-79"/>
                <a:cs typeface="Assistant" pitchFamily="2" charset="-79"/>
              </a:rPr>
              <a:t>כמה זמן אפשר לגור בדיור חלופי?</a:t>
            </a:r>
          </a:p>
        </p:txBody>
      </p:sp>
      <p:sp>
        <p:nvSpPr>
          <p:cNvPr id="6" name="מציין מיקום של מספר שקופית 1">
            <a:extLst>
              <a:ext uri="{FF2B5EF4-FFF2-40B4-BE49-F238E27FC236}">
                <a16:creationId xmlns:a16="http://schemas.microsoft.com/office/drawing/2014/main" id="{796C0324-B83B-74B7-3B48-2E5551D646DF}"/>
              </a:ext>
            </a:extLst>
          </p:cNvPr>
          <p:cNvSpPr txBox="1">
            <a:spLocks/>
          </p:cNvSpPr>
          <p:nvPr/>
        </p:nvSpPr>
        <p:spPr>
          <a:xfrm>
            <a:off x="3337214" y="6448714"/>
            <a:ext cx="7730836" cy="545522"/>
          </a:xfrm>
          <a:prstGeom prst="rect">
            <a:avLst/>
          </a:prstGeom>
        </p:spPr>
        <p:txBody>
          <a:bodyPr vert="horz" lIns="91440" tIns="45720" rIns="91440" bIns="45720" rtlCol="0" anchor="ctr"/>
          <a:lstStyle>
            <a:defPPr>
              <a:defRPr lang="he-IL"/>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he-IL"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Arial" panose="020B0604020202020204" pitchFamily="34" charset="0"/>
              </a:rPr>
              <a:t>כל הזכויות שמורות ©️ אין לשכפל, להעתיק, לצלם, לבצע בפומבי מצגת זו או חלק ממנה. שימוש מסחרי מכל סוג שהוא במצגת זו או בחלק ממנה אסור בהחלט.</a:t>
            </a:r>
          </a:p>
        </p:txBody>
      </p:sp>
      <p:sp>
        <p:nvSpPr>
          <p:cNvPr id="7" name="תיבת טקסט 6">
            <a:extLst>
              <a:ext uri="{FF2B5EF4-FFF2-40B4-BE49-F238E27FC236}">
                <a16:creationId xmlns:a16="http://schemas.microsoft.com/office/drawing/2014/main" id="{EE329CBD-FB7C-6BE2-93D7-11FB290C1BA0}"/>
              </a:ext>
            </a:extLst>
          </p:cNvPr>
          <p:cNvSpPr txBox="1"/>
          <p:nvPr/>
        </p:nvSpPr>
        <p:spPr>
          <a:xfrm>
            <a:off x="5339443" y="2935758"/>
            <a:ext cx="6150428" cy="1200329"/>
          </a:xfrm>
          <a:prstGeom prst="rect">
            <a:avLst/>
          </a:prstGeom>
          <a:noFill/>
        </p:spPr>
        <p:txBody>
          <a:bodyPr wrap="square">
            <a:spAutoFit/>
          </a:bodyPr>
          <a:lstStyle/>
          <a:p>
            <a:pPr algn="r" rtl="1" fontAlgn="auto">
              <a:buFont typeface="Arial" panose="020B0604020202020204" pitchFamily="34" charset="0"/>
              <a:buChar char="•"/>
            </a:pPr>
            <a:r>
              <a:rPr lang="he-IL" sz="2400" dirty="0">
                <a:latin typeface="Assistant" pitchFamily="2" charset="-79"/>
                <a:cs typeface="Assistant" pitchFamily="2" charset="-79"/>
              </a:rPr>
              <a:t>      כל עוד תקופת השיקום נמשכת</a:t>
            </a:r>
          </a:p>
          <a:p>
            <a:pPr algn="r" rtl="1" fontAlgn="auto">
              <a:buFont typeface="Arial" panose="020B0604020202020204" pitchFamily="34" charset="0"/>
              <a:buChar char="•"/>
            </a:pPr>
            <a:r>
              <a:rPr lang="he-IL" sz="2400" dirty="0">
                <a:latin typeface="Assistant" pitchFamily="2" charset="-79"/>
                <a:cs typeface="Assistant" pitchFamily="2" charset="-79"/>
              </a:rPr>
              <a:t>      תקופת השיקום מוגדרת על ידי קרן הפיצויים</a:t>
            </a:r>
          </a:p>
          <a:p>
            <a:pPr algn="r" rtl="1" fontAlgn="auto">
              <a:buFont typeface="Arial" panose="020B0604020202020204" pitchFamily="34" charset="0"/>
              <a:buChar char="•"/>
            </a:pPr>
            <a:r>
              <a:rPr lang="he-IL" sz="2400" dirty="0">
                <a:latin typeface="Assistant" pitchFamily="2" charset="-79"/>
                <a:cs typeface="Assistant" pitchFamily="2" charset="-79"/>
              </a:rPr>
              <a:t>      משתנה בהתאם להיקף הנזק והזמן הנדרש לתיקון</a:t>
            </a:r>
          </a:p>
        </p:txBody>
      </p:sp>
      <p:pic>
        <p:nvPicPr>
          <p:cNvPr id="8" name="Picture 1" descr="A logo with a black background&#10;&#10;AI-generated content may be incorrect.">
            <a:extLst>
              <a:ext uri="{FF2B5EF4-FFF2-40B4-BE49-F238E27FC236}">
                <a16:creationId xmlns:a16="http://schemas.microsoft.com/office/drawing/2014/main" id="{BC3F9349-48BA-4993-84AC-37A796B9A1AB}"/>
              </a:ext>
            </a:extLst>
          </p:cNvPr>
          <p:cNvPicPr>
            <a:picLocks noChangeAspect="1"/>
          </p:cNvPicPr>
          <p:nvPr/>
        </p:nvPicPr>
        <p:blipFill>
          <a:blip r:embed="rId2">
            <a:duotone>
              <a:prstClr val="black"/>
              <a:schemeClr val="tx2">
                <a:tint val="45000"/>
                <a:satMod val="400000"/>
              </a:schemeClr>
            </a:duotone>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tretch>
            <a:fillRect/>
          </a:stretch>
        </p:blipFill>
        <p:spPr>
          <a:xfrm>
            <a:off x="11050621" y="91017"/>
            <a:ext cx="1020482" cy="948074"/>
          </a:xfrm>
          <a:prstGeom prst="rect">
            <a:avLst/>
          </a:prstGeom>
        </p:spPr>
      </p:pic>
    </p:spTree>
    <p:extLst>
      <p:ext uri="{BB962C8B-B14F-4D97-AF65-F5344CB8AC3E}">
        <p14:creationId xmlns:p14="http://schemas.microsoft.com/office/powerpoint/2010/main" val="2661128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1F2C707-79D1-059B-446B-74902CE65F6C}"/>
              </a:ext>
            </a:extLst>
          </p:cNvPr>
          <p:cNvSpPr>
            <a:spLocks noGrp="1"/>
          </p:cNvSpPr>
          <p:nvPr>
            <p:ph type="title"/>
          </p:nvPr>
        </p:nvSpPr>
        <p:spPr>
          <a:xfrm>
            <a:off x="1230863" y="982634"/>
            <a:ext cx="10515600" cy="1325563"/>
          </a:xfrm>
        </p:spPr>
        <p:txBody>
          <a:bodyPr>
            <a:normAutofit/>
          </a:bodyPr>
          <a:lstStyle/>
          <a:p>
            <a:pPr algn="ctr"/>
            <a:r>
              <a:rPr lang="he-IL" sz="4000" b="1" dirty="0">
                <a:solidFill>
                  <a:srgbClr val="3A082B"/>
                </a:solidFill>
                <a:latin typeface="Assistant" pitchFamily="2" charset="-79"/>
                <a:cs typeface="Assistant" pitchFamily="2" charset="-79"/>
              </a:rPr>
              <a:t>מבט ממעוף הציפור </a:t>
            </a:r>
            <a:br>
              <a:rPr lang="he-IL" sz="4000" b="1" dirty="0">
                <a:solidFill>
                  <a:srgbClr val="3A082B"/>
                </a:solidFill>
                <a:latin typeface="Assistant" pitchFamily="2" charset="-79"/>
                <a:cs typeface="Assistant" pitchFamily="2" charset="-79"/>
              </a:rPr>
            </a:br>
            <a:r>
              <a:rPr lang="he-IL" sz="3000" b="1" dirty="0">
                <a:solidFill>
                  <a:srgbClr val="3A082B"/>
                </a:solidFill>
                <a:latin typeface="Assistant" pitchFamily="2" charset="-79"/>
                <a:cs typeface="Assistant" pitchFamily="2" charset="-79"/>
              </a:rPr>
              <a:t>סוגי נזקים ואוכלוסיות היעד </a:t>
            </a:r>
          </a:p>
        </p:txBody>
      </p:sp>
      <p:graphicFrame>
        <p:nvGraphicFramePr>
          <p:cNvPr id="5" name="מציין מיקום תוכן 4">
            <a:extLst>
              <a:ext uri="{FF2B5EF4-FFF2-40B4-BE49-F238E27FC236}">
                <a16:creationId xmlns:a16="http://schemas.microsoft.com/office/drawing/2014/main" id="{E87DC434-BE80-D5EF-503D-CDC2E66A3332}"/>
              </a:ext>
            </a:extLst>
          </p:cNvPr>
          <p:cNvGraphicFramePr>
            <a:graphicFrameLocks noGrp="1"/>
          </p:cNvGraphicFramePr>
          <p:nvPr>
            <p:ph idx="1"/>
          </p:nvPr>
        </p:nvGraphicFramePr>
        <p:xfrm>
          <a:off x="901958" y="1830028"/>
          <a:ext cx="10515600" cy="42535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מציין מיקום של מספר שקופית 3">
            <a:extLst>
              <a:ext uri="{FF2B5EF4-FFF2-40B4-BE49-F238E27FC236}">
                <a16:creationId xmlns:a16="http://schemas.microsoft.com/office/drawing/2014/main" id="{BCEE7818-A02F-2562-2D49-53D2616EA55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1D3EAB-D0DE-4C58-A773-69E4592FBA63}" type="slidenum">
              <a:rPr kumimoji="0" lang="he-IL" sz="1200" b="0" i="0" u="none" strike="noStrike" kern="1200" cap="none" spc="0" normalizeH="0" baseline="0" noProof="0" smtClean="0">
                <a:ln>
                  <a:noFill/>
                </a:ln>
                <a:solidFill>
                  <a:prstClr val="black">
                    <a:tint val="75000"/>
                  </a:prstClr>
                </a:solidFill>
                <a:effectLst/>
                <a:uLnTx/>
                <a:uFillTx/>
                <a:latin typeface="Assistant" pitchFamily="2" charset="-79"/>
                <a:ea typeface="+mn-ea"/>
                <a:cs typeface="Assistant" pitchFamily="2" charset="-79"/>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he-IL" sz="1200" b="0" i="0" u="none" strike="noStrike" kern="1200" cap="none" spc="0" normalizeH="0" baseline="0" noProof="0" dirty="0">
              <a:ln>
                <a:noFill/>
              </a:ln>
              <a:solidFill>
                <a:prstClr val="black">
                  <a:tint val="75000"/>
                </a:prstClr>
              </a:solidFill>
              <a:effectLst/>
              <a:uLnTx/>
              <a:uFillTx/>
              <a:latin typeface="Assistant" pitchFamily="2" charset="-79"/>
              <a:ea typeface="+mn-ea"/>
              <a:cs typeface="Assistant" pitchFamily="2" charset="-79"/>
            </a:endParaRPr>
          </a:p>
        </p:txBody>
      </p:sp>
      <p:cxnSp>
        <p:nvCxnSpPr>
          <p:cNvPr id="6" name="מחבר חץ ישר 5">
            <a:extLst>
              <a:ext uri="{FF2B5EF4-FFF2-40B4-BE49-F238E27FC236}">
                <a16:creationId xmlns:a16="http://schemas.microsoft.com/office/drawing/2014/main" id="{9DB53F21-3043-2D6D-8521-942A3E943B25}"/>
              </a:ext>
            </a:extLst>
          </p:cNvPr>
          <p:cNvCxnSpPr>
            <a:cxnSpLocks/>
          </p:cNvCxnSpPr>
          <p:nvPr/>
        </p:nvCxnSpPr>
        <p:spPr>
          <a:xfrm flipH="1" flipV="1">
            <a:off x="2555631" y="2391585"/>
            <a:ext cx="1666946" cy="998809"/>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
        <p:nvSpPr>
          <p:cNvPr id="7" name="מלבן: פינות מעוגלות 6">
            <a:extLst>
              <a:ext uri="{FF2B5EF4-FFF2-40B4-BE49-F238E27FC236}">
                <a16:creationId xmlns:a16="http://schemas.microsoft.com/office/drawing/2014/main" id="{87B7F149-3E86-71C7-384B-1BB8EB2A0655}"/>
              </a:ext>
            </a:extLst>
          </p:cNvPr>
          <p:cNvSpPr/>
          <p:nvPr/>
        </p:nvSpPr>
        <p:spPr>
          <a:xfrm>
            <a:off x="1187687" y="1934972"/>
            <a:ext cx="1259635" cy="863486"/>
          </a:xfrm>
          <a:prstGeom prst="roundRect">
            <a:avLst/>
          </a:prstGeom>
          <a:solidFill>
            <a:srgbClr val="FF0000"/>
          </a:solidFill>
        </p:spPr>
        <p:style>
          <a:lnRef idx="2">
            <a:schemeClr val="accent6">
              <a:shade val="15000"/>
            </a:schemeClr>
          </a:lnRef>
          <a:fillRef idx="1">
            <a:schemeClr val="accent6"/>
          </a:fillRef>
          <a:effectRef idx="0">
            <a:schemeClr val="accent6"/>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e-IL" sz="1800" b="1" i="0" u="none" strike="noStrike" kern="1200" cap="none" spc="0" normalizeH="0" baseline="0" noProof="0" dirty="0">
                <a:ln>
                  <a:noFill/>
                </a:ln>
                <a:solidFill>
                  <a:prstClr val="white"/>
                </a:solidFill>
                <a:effectLst/>
                <a:uLnTx/>
                <a:uFillTx/>
                <a:latin typeface="Assistant" pitchFamily="2" charset="-79"/>
                <a:ea typeface="+mn-ea"/>
                <a:cs typeface="Assistant" pitchFamily="2" charset="-79"/>
              </a:rPr>
              <a:t>נזק ישיר</a:t>
            </a:r>
          </a:p>
        </p:txBody>
      </p:sp>
      <p:cxnSp>
        <p:nvCxnSpPr>
          <p:cNvPr id="8" name="מחבר חץ ישר 7">
            <a:extLst>
              <a:ext uri="{FF2B5EF4-FFF2-40B4-BE49-F238E27FC236}">
                <a16:creationId xmlns:a16="http://schemas.microsoft.com/office/drawing/2014/main" id="{AEF24ADF-727D-4B9D-9A7B-E965CD438B7F}"/>
              </a:ext>
            </a:extLst>
          </p:cNvPr>
          <p:cNvCxnSpPr>
            <a:cxnSpLocks/>
          </p:cNvCxnSpPr>
          <p:nvPr/>
        </p:nvCxnSpPr>
        <p:spPr>
          <a:xfrm flipH="1" flipV="1">
            <a:off x="2483957" y="3225209"/>
            <a:ext cx="1193397" cy="375836"/>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10" name="מלבן: פינות מעוגלות 9">
            <a:extLst>
              <a:ext uri="{FF2B5EF4-FFF2-40B4-BE49-F238E27FC236}">
                <a16:creationId xmlns:a16="http://schemas.microsoft.com/office/drawing/2014/main" id="{39288267-94BA-B98F-3928-DF535FEE1BA5}"/>
              </a:ext>
            </a:extLst>
          </p:cNvPr>
          <p:cNvSpPr/>
          <p:nvPr/>
        </p:nvSpPr>
        <p:spPr>
          <a:xfrm>
            <a:off x="507489" y="4371160"/>
            <a:ext cx="1259633" cy="373225"/>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e-IL" sz="1800" b="1" i="0" u="none" strike="noStrike" kern="1200" cap="none" spc="0" normalizeH="0" baseline="0" noProof="0" dirty="0">
                <a:ln>
                  <a:noFill/>
                </a:ln>
                <a:solidFill>
                  <a:prstClr val="white"/>
                </a:solidFill>
                <a:effectLst/>
                <a:uLnTx/>
                <a:uFillTx/>
                <a:latin typeface="Assistant" pitchFamily="2" charset="-79"/>
                <a:ea typeface="+mn-ea"/>
                <a:cs typeface="Assistant" pitchFamily="2" charset="-79"/>
              </a:rPr>
              <a:t>נזק עקיף</a:t>
            </a:r>
          </a:p>
        </p:txBody>
      </p:sp>
      <p:cxnSp>
        <p:nvCxnSpPr>
          <p:cNvPr id="13" name="מחבר חץ ישר 12">
            <a:extLst>
              <a:ext uri="{FF2B5EF4-FFF2-40B4-BE49-F238E27FC236}">
                <a16:creationId xmlns:a16="http://schemas.microsoft.com/office/drawing/2014/main" id="{8D2C4CAF-6EB6-816C-D919-D1154A8ABD26}"/>
              </a:ext>
            </a:extLst>
          </p:cNvPr>
          <p:cNvCxnSpPr>
            <a:cxnSpLocks/>
          </p:cNvCxnSpPr>
          <p:nvPr/>
        </p:nvCxnSpPr>
        <p:spPr>
          <a:xfrm flipH="1" flipV="1">
            <a:off x="1880373" y="4744385"/>
            <a:ext cx="819284" cy="234058"/>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15" name="מחבר חץ ישר 14">
            <a:extLst>
              <a:ext uri="{FF2B5EF4-FFF2-40B4-BE49-F238E27FC236}">
                <a16:creationId xmlns:a16="http://schemas.microsoft.com/office/drawing/2014/main" id="{6E63F66D-761E-65B3-0C16-1E85F099BB25}"/>
              </a:ext>
            </a:extLst>
          </p:cNvPr>
          <p:cNvCxnSpPr>
            <a:cxnSpLocks/>
          </p:cNvCxnSpPr>
          <p:nvPr/>
        </p:nvCxnSpPr>
        <p:spPr>
          <a:xfrm flipH="1">
            <a:off x="2057879" y="5637008"/>
            <a:ext cx="295848" cy="0"/>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sp>
        <p:nvSpPr>
          <p:cNvPr id="17" name="מלבן 16">
            <a:extLst>
              <a:ext uri="{FF2B5EF4-FFF2-40B4-BE49-F238E27FC236}">
                <a16:creationId xmlns:a16="http://schemas.microsoft.com/office/drawing/2014/main" id="{E6D4AD86-5F04-BCC1-EA54-959512F7F2E4}"/>
              </a:ext>
            </a:extLst>
          </p:cNvPr>
          <p:cNvSpPr/>
          <p:nvPr/>
        </p:nvSpPr>
        <p:spPr>
          <a:xfrm>
            <a:off x="261256" y="4909356"/>
            <a:ext cx="1752101" cy="1679511"/>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e-IL" sz="1600" b="1" i="0" u="none" strike="noStrike" kern="1200" cap="none" spc="0" normalizeH="0" baseline="0" noProof="0" dirty="0">
                <a:ln>
                  <a:noFill/>
                </a:ln>
                <a:solidFill>
                  <a:schemeClr val="bg1"/>
                </a:solidFill>
                <a:effectLst/>
                <a:uLnTx/>
                <a:uFillTx/>
                <a:latin typeface="Assistant" pitchFamily="2" charset="-79"/>
                <a:ea typeface="+mn-ea"/>
                <a:cs typeface="Assistant" pitchFamily="2" charset="-79"/>
              </a:rPr>
              <a:t>עבור עסקים המצויים </a:t>
            </a:r>
            <a:r>
              <a:rPr kumimoji="0" lang="he-IL" sz="1600" b="1" i="0" u="sng" strike="noStrike" kern="1200" cap="none" spc="0" normalizeH="0" baseline="0" noProof="0" dirty="0">
                <a:ln>
                  <a:noFill/>
                </a:ln>
                <a:solidFill>
                  <a:schemeClr val="bg1"/>
                </a:solidFill>
                <a:effectLst/>
                <a:uLnTx/>
                <a:uFillTx/>
                <a:latin typeface="Assistant" pitchFamily="2" charset="-79"/>
                <a:ea typeface="+mn-ea"/>
                <a:cs typeface="Assistant" pitchFamily="2" charset="-79"/>
              </a:rPr>
              <a:t>באזור המיוחד </a:t>
            </a:r>
            <a:r>
              <a:rPr kumimoji="0" lang="he-IL" sz="1600" b="1" i="0" u="none" strike="noStrike" kern="1200" cap="none" spc="0" normalizeH="0" baseline="0" noProof="0" dirty="0">
                <a:ln>
                  <a:noFill/>
                </a:ln>
                <a:solidFill>
                  <a:schemeClr val="bg1"/>
                </a:solidFill>
                <a:effectLst/>
                <a:uLnTx/>
                <a:uFillTx/>
                <a:latin typeface="Assistant" pitchFamily="2" charset="-79"/>
                <a:ea typeface="+mn-ea"/>
                <a:cs typeface="Assistant" pitchFamily="2" charset="-79"/>
              </a:rPr>
              <a:t>(בהתאם לרשימות היישובים המתפרסמות)</a:t>
            </a:r>
          </a:p>
        </p:txBody>
      </p:sp>
      <p:sp>
        <p:nvSpPr>
          <p:cNvPr id="19" name="מלבן: פינות מעוגלות 18">
            <a:extLst>
              <a:ext uri="{FF2B5EF4-FFF2-40B4-BE49-F238E27FC236}">
                <a16:creationId xmlns:a16="http://schemas.microsoft.com/office/drawing/2014/main" id="{C795EF5C-6110-47CA-78C5-6E7A0F808F28}"/>
              </a:ext>
            </a:extLst>
          </p:cNvPr>
          <p:cNvSpPr/>
          <p:nvPr/>
        </p:nvSpPr>
        <p:spPr>
          <a:xfrm>
            <a:off x="10671110" y="3766357"/>
            <a:ext cx="1259633" cy="373225"/>
          </a:xfrm>
          <a:prstGeom prst="roundRect">
            <a:avLst/>
          </a:prstGeom>
        </p:spPr>
        <p:style>
          <a:lnRef idx="2">
            <a:schemeClr val="accent4">
              <a:shade val="15000"/>
            </a:schemeClr>
          </a:lnRef>
          <a:fillRef idx="1">
            <a:schemeClr val="accent4"/>
          </a:fillRef>
          <a:effectRef idx="0">
            <a:schemeClr val="accent4"/>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e-IL" sz="18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Assistant" pitchFamily="2" charset="-79"/>
                <a:ea typeface="+mn-ea"/>
                <a:cs typeface="Assistant" pitchFamily="2" charset="-79"/>
              </a:rPr>
              <a:t>נזק עקיף</a:t>
            </a:r>
          </a:p>
        </p:txBody>
      </p:sp>
      <p:sp>
        <p:nvSpPr>
          <p:cNvPr id="20" name="מלבן 19">
            <a:extLst>
              <a:ext uri="{FF2B5EF4-FFF2-40B4-BE49-F238E27FC236}">
                <a16:creationId xmlns:a16="http://schemas.microsoft.com/office/drawing/2014/main" id="{C89A4E36-9410-2E29-74F7-A7219193B780}"/>
              </a:ext>
            </a:extLst>
          </p:cNvPr>
          <p:cNvSpPr/>
          <p:nvPr/>
        </p:nvSpPr>
        <p:spPr>
          <a:xfrm>
            <a:off x="10526485" y="4825381"/>
            <a:ext cx="1548882" cy="1679511"/>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e-IL" sz="16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Assistant" pitchFamily="2" charset="-79"/>
                <a:ea typeface="+mn-ea"/>
                <a:cs typeface="Assistant" pitchFamily="2" charset="-79"/>
              </a:rPr>
              <a:t>עבור </a:t>
            </a:r>
            <a:r>
              <a:rPr kumimoji="0" lang="he-IL" sz="1600" b="1" i="0" u="sng"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Assistant" pitchFamily="2" charset="-79"/>
                <a:ea typeface="+mn-ea"/>
                <a:cs typeface="Assistant" pitchFamily="2" charset="-79"/>
              </a:rPr>
              <a:t>כלל</a:t>
            </a:r>
            <a:r>
              <a:rPr kumimoji="0" lang="he-IL" sz="16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Assistant" pitchFamily="2" charset="-79"/>
                <a:ea typeface="+mn-ea"/>
                <a:cs typeface="Assistant" pitchFamily="2" charset="-79"/>
              </a:rPr>
              <a:t> העסקים בישראל שחוו ירידה במזור העסקאות בשל מלחמת חרבות ברזל </a:t>
            </a:r>
          </a:p>
        </p:txBody>
      </p:sp>
      <p:cxnSp>
        <p:nvCxnSpPr>
          <p:cNvPr id="22" name="מחבר חץ ישר 21">
            <a:extLst>
              <a:ext uri="{FF2B5EF4-FFF2-40B4-BE49-F238E27FC236}">
                <a16:creationId xmlns:a16="http://schemas.microsoft.com/office/drawing/2014/main" id="{6CD81A9C-BEA3-E033-15FF-D4AF4A52088C}"/>
              </a:ext>
            </a:extLst>
          </p:cNvPr>
          <p:cNvCxnSpPr/>
          <p:nvPr/>
        </p:nvCxnSpPr>
        <p:spPr>
          <a:xfrm flipV="1">
            <a:off x="9815804" y="4269316"/>
            <a:ext cx="710681" cy="640040"/>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cxnSp>
        <p:nvCxnSpPr>
          <p:cNvPr id="23" name="מחבר חץ ישר 22">
            <a:extLst>
              <a:ext uri="{FF2B5EF4-FFF2-40B4-BE49-F238E27FC236}">
                <a16:creationId xmlns:a16="http://schemas.microsoft.com/office/drawing/2014/main" id="{4CE1A811-C49F-8B86-F087-62EFD773F980}"/>
              </a:ext>
            </a:extLst>
          </p:cNvPr>
          <p:cNvCxnSpPr>
            <a:cxnSpLocks/>
          </p:cNvCxnSpPr>
          <p:nvPr/>
        </p:nvCxnSpPr>
        <p:spPr>
          <a:xfrm>
            <a:off x="11290041" y="4063626"/>
            <a:ext cx="0" cy="761755"/>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sp>
        <p:nvSpPr>
          <p:cNvPr id="9" name="מלבן: פינות מעוגלות 8">
            <a:extLst>
              <a:ext uri="{FF2B5EF4-FFF2-40B4-BE49-F238E27FC236}">
                <a16:creationId xmlns:a16="http://schemas.microsoft.com/office/drawing/2014/main" id="{910EA080-B92C-69B7-4B16-F85914504F9A}"/>
              </a:ext>
            </a:extLst>
          </p:cNvPr>
          <p:cNvSpPr/>
          <p:nvPr/>
        </p:nvSpPr>
        <p:spPr>
          <a:xfrm>
            <a:off x="1187687" y="3007288"/>
            <a:ext cx="1259633" cy="373225"/>
          </a:xfrm>
          <a:prstGeom prst="round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e-IL" sz="1800" b="1" i="0" u="none" strike="noStrike" kern="1200" cap="none" spc="0" normalizeH="0" baseline="0" noProof="0" dirty="0">
                <a:ln>
                  <a:noFill/>
                </a:ln>
                <a:solidFill>
                  <a:prstClr val="white"/>
                </a:solidFill>
                <a:effectLst/>
                <a:uLnTx/>
                <a:uFillTx/>
                <a:latin typeface="Assistant" pitchFamily="2" charset="-79"/>
                <a:ea typeface="+mn-ea"/>
                <a:cs typeface="Assistant" pitchFamily="2" charset="-79"/>
              </a:rPr>
              <a:t>נזק עקיף</a:t>
            </a:r>
          </a:p>
        </p:txBody>
      </p:sp>
      <p:sp>
        <p:nvSpPr>
          <p:cNvPr id="28" name="מלבן 27">
            <a:extLst>
              <a:ext uri="{FF2B5EF4-FFF2-40B4-BE49-F238E27FC236}">
                <a16:creationId xmlns:a16="http://schemas.microsoft.com/office/drawing/2014/main" id="{4F943D60-D54C-0A5D-A153-759357802F1B}"/>
              </a:ext>
            </a:extLst>
          </p:cNvPr>
          <p:cNvSpPr/>
          <p:nvPr/>
        </p:nvSpPr>
        <p:spPr>
          <a:xfrm>
            <a:off x="1226534" y="3485457"/>
            <a:ext cx="1193397" cy="571929"/>
          </a:xfrm>
          <a:prstGeom prst="rect">
            <a:avLst/>
          </a:prstGeom>
          <a:solidFill>
            <a:srgbClr val="FF0000"/>
          </a:solidFill>
        </p:spPr>
        <p:style>
          <a:lnRef idx="2">
            <a:schemeClr val="accent6">
              <a:shade val="15000"/>
            </a:schemeClr>
          </a:lnRef>
          <a:fillRef idx="1">
            <a:schemeClr val="accent6"/>
          </a:fillRef>
          <a:effectRef idx="0">
            <a:schemeClr val="accent6"/>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e-IL" sz="1200" b="1" i="0" u="none" strike="noStrike" kern="1200" cap="none" spc="0" normalizeH="0" baseline="0" noProof="0" dirty="0">
                <a:ln>
                  <a:noFill/>
                </a:ln>
                <a:solidFill>
                  <a:prstClr val="white"/>
                </a:solidFill>
                <a:effectLst/>
                <a:uLnTx/>
                <a:uFillTx/>
                <a:latin typeface="Assistant" pitchFamily="2" charset="-79"/>
                <a:ea typeface="+mn-ea"/>
                <a:cs typeface="Assistant" pitchFamily="2" charset="-79"/>
              </a:rPr>
              <a:t>עבור עסקים המצויים </a:t>
            </a:r>
            <a:r>
              <a:rPr kumimoji="0" lang="he-IL" sz="1200" b="1" i="0" u="sng" strike="noStrike" kern="1200" cap="none" spc="0" normalizeH="0" baseline="0" noProof="0" dirty="0">
                <a:ln>
                  <a:noFill/>
                </a:ln>
                <a:solidFill>
                  <a:prstClr val="white"/>
                </a:solidFill>
                <a:effectLst/>
                <a:uLnTx/>
                <a:uFillTx/>
                <a:latin typeface="Assistant" pitchFamily="2" charset="-79"/>
                <a:ea typeface="+mn-ea"/>
                <a:cs typeface="Assistant" pitchFamily="2" charset="-79"/>
              </a:rPr>
              <a:t>ביישובי הספר</a:t>
            </a:r>
            <a:r>
              <a:rPr kumimoji="0" lang="he-IL" sz="1200" b="1" i="0" u="none" strike="noStrike" kern="1200" cap="none" spc="0" normalizeH="0" baseline="0" noProof="0" dirty="0">
                <a:ln>
                  <a:noFill/>
                </a:ln>
                <a:solidFill>
                  <a:prstClr val="white"/>
                </a:solidFill>
                <a:effectLst/>
                <a:uLnTx/>
                <a:uFillTx/>
                <a:latin typeface="Assistant" pitchFamily="2" charset="-79"/>
                <a:ea typeface="+mn-ea"/>
                <a:cs typeface="Assistant" pitchFamily="2" charset="-79"/>
              </a:rPr>
              <a:t> בלבד</a:t>
            </a:r>
          </a:p>
        </p:txBody>
      </p:sp>
      <p:pic>
        <p:nvPicPr>
          <p:cNvPr id="18" name="Picture 1" descr="A logo with a black background&#10;&#10;AI-generated content may be incorrect.">
            <a:extLst>
              <a:ext uri="{FF2B5EF4-FFF2-40B4-BE49-F238E27FC236}">
                <a16:creationId xmlns:a16="http://schemas.microsoft.com/office/drawing/2014/main" id="{4C4942E5-5A46-401E-9840-46C229E85DE2}"/>
              </a:ext>
            </a:extLst>
          </p:cNvPr>
          <p:cNvPicPr>
            <a:picLocks noChangeAspect="1"/>
          </p:cNvPicPr>
          <p:nvPr/>
        </p:nvPicPr>
        <p:blipFill>
          <a:blip r:embed="rId7">
            <a:duotone>
              <a:prstClr val="black"/>
              <a:schemeClr val="tx2">
                <a:tint val="45000"/>
                <a:satMod val="400000"/>
              </a:schemeClr>
            </a:duotone>
            <a:extLst>
              <a:ext uri="{BEBA8EAE-BF5A-486C-A8C5-ECC9F3942E4B}">
                <a14:imgProps xmlns:a14="http://schemas.microsoft.com/office/drawing/2010/main">
                  <a14:imgLayer r:embed="rId8">
                    <a14:imgEffect>
                      <a14:colorTemperature colorTemp="4700"/>
                    </a14:imgEffect>
                  </a14:imgLayer>
                </a14:imgProps>
              </a:ext>
              <a:ext uri="{28A0092B-C50C-407E-A947-70E740481C1C}">
                <a14:useLocalDpi xmlns:a14="http://schemas.microsoft.com/office/drawing/2010/main" val="0"/>
              </a:ext>
            </a:extLst>
          </a:blip>
          <a:stretch>
            <a:fillRect/>
          </a:stretch>
        </p:blipFill>
        <p:spPr>
          <a:xfrm>
            <a:off x="11050621" y="91017"/>
            <a:ext cx="1020482" cy="948074"/>
          </a:xfrm>
          <a:prstGeom prst="rect">
            <a:avLst/>
          </a:prstGeom>
        </p:spPr>
      </p:pic>
    </p:spTree>
    <p:extLst>
      <p:ext uri="{BB962C8B-B14F-4D97-AF65-F5344CB8AC3E}">
        <p14:creationId xmlns:p14="http://schemas.microsoft.com/office/powerpoint/2010/main" val="34678787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A2767C-3A6A-790D-8838-9740C21F27CA}"/>
            </a:ext>
          </a:extLst>
        </p:cNvPr>
        <p:cNvGrpSpPr/>
        <p:nvPr/>
      </p:nvGrpSpPr>
      <p:grpSpPr>
        <a:xfrm>
          <a:off x="0" y="0"/>
          <a:ext cx="0" cy="0"/>
          <a:chOff x="0" y="0"/>
          <a:chExt cx="0" cy="0"/>
        </a:xfrm>
      </p:grpSpPr>
      <p:sp>
        <p:nvSpPr>
          <p:cNvPr id="2" name="מציין מיקום של מספר שקופית 1">
            <a:extLst>
              <a:ext uri="{FF2B5EF4-FFF2-40B4-BE49-F238E27FC236}">
                <a16:creationId xmlns:a16="http://schemas.microsoft.com/office/drawing/2014/main" id="{DBB5C524-04F0-CFC6-AD02-DCBC0D03364B}"/>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9F735D-2D06-4C54-B3A7-5E1FA0208B39}" type="slidenum">
              <a:rPr kumimoji="0" lang="he-I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he-IL"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
        <p:nvSpPr>
          <p:cNvPr id="5" name="כותרת 4">
            <a:extLst>
              <a:ext uri="{FF2B5EF4-FFF2-40B4-BE49-F238E27FC236}">
                <a16:creationId xmlns:a16="http://schemas.microsoft.com/office/drawing/2014/main" id="{D470AFD5-C5B5-BE60-33B1-8C9A4C77251D}"/>
              </a:ext>
            </a:extLst>
          </p:cNvPr>
          <p:cNvSpPr>
            <a:spLocks noGrp="1"/>
          </p:cNvSpPr>
          <p:nvPr>
            <p:ph type="title"/>
          </p:nvPr>
        </p:nvSpPr>
        <p:spPr>
          <a:xfrm>
            <a:off x="1157510" y="1292875"/>
            <a:ext cx="10403352" cy="772481"/>
          </a:xfrm>
        </p:spPr>
        <p:txBody>
          <a:bodyPr>
            <a:normAutofit/>
          </a:bodyPr>
          <a:lstStyle/>
          <a:p>
            <a:pPr algn="ctr"/>
            <a:r>
              <a:rPr lang="he-IL" sz="3600" b="1" dirty="0">
                <a:solidFill>
                  <a:srgbClr val="330029"/>
                </a:solidFill>
                <a:latin typeface="Assistant" pitchFamily="2" charset="-79"/>
                <a:cs typeface="Assistant" pitchFamily="2" charset="-79"/>
              </a:rPr>
              <a:t>נוהל דיור חלופי זמני בעת מלחמה</a:t>
            </a:r>
          </a:p>
        </p:txBody>
      </p:sp>
      <p:sp>
        <p:nvSpPr>
          <p:cNvPr id="6" name="מציין מיקום של מספר שקופית 1">
            <a:extLst>
              <a:ext uri="{FF2B5EF4-FFF2-40B4-BE49-F238E27FC236}">
                <a16:creationId xmlns:a16="http://schemas.microsoft.com/office/drawing/2014/main" id="{AF3762C5-B0A3-DFC9-227A-12FE8AE0ED1A}"/>
              </a:ext>
            </a:extLst>
          </p:cNvPr>
          <p:cNvSpPr txBox="1">
            <a:spLocks/>
          </p:cNvSpPr>
          <p:nvPr/>
        </p:nvSpPr>
        <p:spPr>
          <a:xfrm>
            <a:off x="3337214" y="6448714"/>
            <a:ext cx="7730836" cy="545522"/>
          </a:xfrm>
          <a:prstGeom prst="rect">
            <a:avLst/>
          </a:prstGeom>
        </p:spPr>
        <p:txBody>
          <a:bodyPr vert="horz" lIns="91440" tIns="45720" rIns="91440" bIns="45720" rtlCol="0" anchor="ctr"/>
          <a:lstStyle>
            <a:defPPr>
              <a:defRPr lang="he-IL"/>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he-IL"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Arial" panose="020B0604020202020204" pitchFamily="34" charset="0"/>
              </a:rPr>
              <a:t>כל הזכויות שמורות ©️ אין לשכפל, להעתיק, לצלם, לבצע בפומבי מצגת זו או חלק ממנה. שימוש מסחרי מכל סוג שהוא במצגת זו או בחלק ממנה אסור בהחלט.</a:t>
            </a:r>
          </a:p>
        </p:txBody>
      </p:sp>
      <p:sp>
        <p:nvSpPr>
          <p:cNvPr id="7" name="תיבת טקסט 6">
            <a:extLst>
              <a:ext uri="{FF2B5EF4-FFF2-40B4-BE49-F238E27FC236}">
                <a16:creationId xmlns:a16="http://schemas.microsoft.com/office/drawing/2014/main" id="{6B1F945C-A285-F1BD-99BD-82A991989AA5}"/>
              </a:ext>
            </a:extLst>
          </p:cNvPr>
          <p:cNvSpPr txBox="1"/>
          <p:nvPr/>
        </p:nvSpPr>
        <p:spPr>
          <a:xfrm>
            <a:off x="1174527" y="2065356"/>
            <a:ext cx="10403351" cy="4585871"/>
          </a:xfrm>
          <a:prstGeom prst="rect">
            <a:avLst/>
          </a:prstGeom>
          <a:noFill/>
        </p:spPr>
        <p:txBody>
          <a:bodyPr wrap="square">
            <a:spAutoFit/>
          </a:bodyPr>
          <a:lstStyle/>
          <a:p>
            <a:pPr algn="r" rtl="1"/>
            <a:r>
              <a:rPr lang="he-IL" dirty="0">
                <a:latin typeface="Assistant" pitchFamily="2" charset="-79"/>
                <a:cs typeface="Assistant" pitchFamily="2" charset="-79"/>
              </a:rPr>
              <a:t>נוהל זה מסדיר את המענה הראשוני לדיור חלופי זמני לתושבים שביתם ניזוק ואינו ראוי למגורים בעת מלחמה. הנוהל מגדיר את שיתוף הפעולה בין קרן הפיצויים (מס רכוש) לבין הרשויות המקומיות.</a:t>
            </a:r>
            <a:endParaRPr lang="he-IL" sz="1600" dirty="0">
              <a:latin typeface="Assistant" pitchFamily="2" charset="-79"/>
              <a:cs typeface="Assistant" pitchFamily="2" charset="-79"/>
            </a:endParaRPr>
          </a:p>
          <a:p>
            <a:pPr algn="r" rtl="1"/>
            <a:endParaRPr lang="he-IL" b="1" dirty="0">
              <a:latin typeface="Assistant" pitchFamily="2" charset="-79"/>
              <a:cs typeface="Assistant" pitchFamily="2" charset="-79"/>
            </a:endParaRPr>
          </a:p>
          <a:p>
            <a:pPr algn="r" rtl="1"/>
            <a:r>
              <a:rPr lang="he-IL" b="1" u="sng" dirty="0">
                <a:latin typeface="Assistant" pitchFamily="2" charset="-79"/>
                <a:cs typeface="Assistant" pitchFamily="2" charset="-79"/>
              </a:rPr>
              <a:t>עיקרי הנוהל:</a:t>
            </a:r>
          </a:p>
          <a:p>
            <a:pPr algn="r" rtl="1"/>
            <a:endParaRPr lang="he-IL" sz="1600" b="1" dirty="0">
              <a:latin typeface="Assistant" pitchFamily="2" charset="-79"/>
              <a:cs typeface="Assistant" pitchFamily="2" charset="-79"/>
            </a:endParaRPr>
          </a:p>
          <a:p>
            <a:pPr lvl="0" algn="r" rtl="1"/>
            <a:r>
              <a:rPr lang="he-IL" b="1" dirty="0">
                <a:latin typeface="Assistant" pitchFamily="2" charset="-79"/>
                <a:cs typeface="Assistant" pitchFamily="2" charset="-79"/>
              </a:rPr>
              <a:t>מטרה</a:t>
            </a:r>
            <a:r>
              <a:rPr lang="he-IL" dirty="0">
                <a:latin typeface="Assistant" pitchFamily="2" charset="-79"/>
                <a:cs typeface="Assistant" pitchFamily="2" charset="-79"/>
              </a:rPr>
              <a:t>: לאפשר לרשות המקומית לספק מענה ראשוני לדיור חלופי זמני לתושבים שביתם ניזוק ואינו ראוי למגורים, כנגד שיפוי מלא מקרן הפיצויים .</a:t>
            </a:r>
            <a:endParaRPr lang="he-IL" sz="1600" dirty="0">
              <a:latin typeface="Assistant" pitchFamily="2" charset="-79"/>
              <a:cs typeface="Assistant" pitchFamily="2" charset="-79"/>
            </a:endParaRPr>
          </a:p>
          <a:p>
            <a:pPr lvl="0" algn="r" rtl="1"/>
            <a:endParaRPr lang="he-IL" b="1" dirty="0">
              <a:latin typeface="Assistant" pitchFamily="2" charset="-79"/>
              <a:cs typeface="Assistant" pitchFamily="2" charset="-79"/>
            </a:endParaRPr>
          </a:p>
          <a:p>
            <a:pPr lvl="0" algn="r" rtl="1"/>
            <a:r>
              <a:rPr lang="he-IL" b="1" dirty="0">
                <a:latin typeface="Assistant" pitchFamily="2" charset="-79"/>
                <a:cs typeface="Assistant" pitchFamily="2" charset="-79"/>
              </a:rPr>
              <a:t>תחולה</a:t>
            </a:r>
            <a:r>
              <a:rPr lang="he-IL" dirty="0">
                <a:latin typeface="Assistant" pitchFamily="2" charset="-79"/>
                <a:cs typeface="Assistant" pitchFamily="2" charset="-79"/>
              </a:rPr>
              <a:t>: הנוהל חל על קרן הפיצויים (מס רכוש) ברשות המיסים, משרד האוצר והרשויות המקומיות .</a:t>
            </a:r>
            <a:endParaRPr lang="he-IL" sz="1600" dirty="0">
              <a:latin typeface="Assistant" pitchFamily="2" charset="-79"/>
              <a:cs typeface="Assistant" pitchFamily="2" charset="-79"/>
            </a:endParaRPr>
          </a:p>
          <a:p>
            <a:pPr lvl="0" algn="r" rtl="1"/>
            <a:endParaRPr lang="he-IL" b="1" dirty="0">
              <a:latin typeface="Assistant" pitchFamily="2" charset="-79"/>
              <a:cs typeface="Assistant" pitchFamily="2" charset="-79"/>
            </a:endParaRPr>
          </a:p>
          <a:p>
            <a:pPr lvl="0" algn="r" rtl="1"/>
            <a:r>
              <a:rPr lang="he-IL" b="1" dirty="0">
                <a:latin typeface="Assistant" pitchFamily="2" charset="-79"/>
                <a:cs typeface="Assistant" pitchFamily="2" charset="-79"/>
              </a:rPr>
              <a:t>תהליך הטיפול</a:t>
            </a:r>
            <a:r>
              <a:rPr lang="he-IL" dirty="0">
                <a:latin typeface="Assistant" pitchFamily="2" charset="-79"/>
                <a:cs typeface="Assistant" pitchFamily="2" charset="-79"/>
              </a:rPr>
              <a:t>:</a:t>
            </a:r>
            <a:r>
              <a:rPr lang="he-IL" sz="1600" dirty="0">
                <a:latin typeface="Assistant" pitchFamily="2" charset="-79"/>
                <a:cs typeface="Assistant" pitchFamily="2" charset="-79"/>
              </a:rPr>
              <a:t>  </a:t>
            </a:r>
            <a:r>
              <a:rPr lang="he-IL" dirty="0">
                <a:latin typeface="Assistant" pitchFamily="2" charset="-79"/>
                <a:cs typeface="Assistant" pitchFamily="2" charset="-79"/>
              </a:rPr>
              <a:t>בעל סמכות מהרשות המקומית קובע אם הנכס אינו ראוי למגורים. במקרה שהנכס אינו ראוי למגורים, הרשות המקומית רשאית לפנות את הניזוק לבית מלון לתקופה של עד 14 ימים .</a:t>
            </a:r>
            <a:endParaRPr lang="he-IL" sz="1600" dirty="0">
              <a:latin typeface="Assistant" pitchFamily="2" charset="-79"/>
              <a:cs typeface="Assistant" pitchFamily="2" charset="-79"/>
            </a:endParaRPr>
          </a:p>
          <a:p>
            <a:pPr lvl="0" algn="r" rtl="1"/>
            <a:r>
              <a:rPr lang="he-IL" dirty="0">
                <a:latin typeface="Assistant" pitchFamily="2" charset="-79"/>
                <a:cs typeface="Assistant" pitchFamily="2" charset="-79"/>
              </a:rPr>
              <a:t>הקצאת חדרים לפי מספר נפשות: עד 3 נפשות - חדר אחד, 3-5 נפשות - שני חדרים, 6-10 נפשות - שלושה חדרים. במהלך 14 ימי השהות במלון, על הניזוק לאתר דירה חלופית להשכרה .לחלופין, הניזוק יכול להתגורר אצל בן משפחה או בפתרון דיור אחר ולקבל 4,000 ש"ח לחודש .</a:t>
            </a:r>
            <a:endParaRPr lang="he-IL" sz="1600" dirty="0">
              <a:latin typeface="Assistant" pitchFamily="2" charset="-79"/>
              <a:cs typeface="Assistant" pitchFamily="2" charset="-79"/>
            </a:endParaRPr>
          </a:p>
          <a:p>
            <a:pPr algn="r" rtl="1" fontAlgn="auto"/>
            <a:endParaRPr lang="he-IL" sz="2400" dirty="0">
              <a:latin typeface="Assistant" pitchFamily="2" charset="-79"/>
              <a:cs typeface="Assistant" pitchFamily="2" charset="-79"/>
            </a:endParaRPr>
          </a:p>
        </p:txBody>
      </p:sp>
      <p:pic>
        <p:nvPicPr>
          <p:cNvPr id="8" name="Picture 1" descr="A logo with a black background&#10;&#10;AI-generated content may be incorrect.">
            <a:extLst>
              <a:ext uri="{FF2B5EF4-FFF2-40B4-BE49-F238E27FC236}">
                <a16:creationId xmlns:a16="http://schemas.microsoft.com/office/drawing/2014/main" id="{150D4662-E83E-4BF7-8992-943DD999A53C}"/>
              </a:ext>
            </a:extLst>
          </p:cNvPr>
          <p:cNvPicPr>
            <a:picLocks noChangeAspect="1"/>
          </p:cNvPicPr>
          <p:nvPr/>
        </p:nvPicPr>
        <p:blipFill>
          <a:blip r:embed="rId2">
            <a:duotone>
              <a:prstClr val="black"/>
              <a:schemeClr val="tx2">
                <a:tint val="45000"/>
                <a:satMod val="400000"/>
              </a:schemeClr>
            </a:duotone>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tretch>
            <a:fillRect/>
          </a:stretch>
        </p:blipFill>
        <p:spPr>
          <a:xfrm>
            <a:off x="11050621" y="100542"/>
            <a:ext cx="1020482" cy="948074"/>
          </a:xfrm>
          <a:prstGeom prst="rect">
            <a:avLst/>
          </a:prstGeom>
        </p:spPr>
      </p:pic>
    </p:spTree>
    <p:extLst>
      <p:ext uri="{BB962C8B-B14F-4D97-AF65-F5344CB8AC3E}">
        <p14:creationId xmlns:p14="http://schemas.microsoft.com/office/powerpoint/2010/main" val="22547158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155B39-834B-18D7-03E3-2BFE70F7B199}"/>
            </a:ext>
          </a:extLst>
        </p:cNvPr>
        <p:cNvGrpSpPr/>
        <p:nvPr/>
      </p:nvGrpSpPr>
      <p:grpSpPr>
        <a:xfrm>
          <a:off x="0" y="0"/>
          <a:ext cx="0" cy="0"/>
          <a:chOff x="0" y="0"/>
          <a:chExt cx="0" cy="0"/>
        </a:xfrm>
      </p:grpSpPr>
      <p:sp>
        <p:nvSpPr>
          <p:cNvPr id="2" name="מציין מיקום של מספר שקופית 1">
            <a:extLst>
              <a:ext uri="{FF2B5EF4-FFF2-40B4-BE49-F238E27FC236}">
                <a16:creationId xmlns:a16="http://schemas.microsoft.com/office/drawing/2014/main" id="{B54CB4E6-0138-2E2E-D0FF-AE8F00B95AE4}"/>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9F735D-2D06-4C54-B3A7-5E1FA0208B39}" type="slidenum">
              <a:rPr kumimoji="0" lang="he-I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he-IL"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
        <p:nvSpPr>
          <p:cNvPr id="5" name="כותרת 4">
            <a:extLst>
              <a:ext uri="{FF2B5EF4-FFF2-40B4-BE49-F238E27FC236}">
                <a16:creationId xmlns:a16="http://schemas.microsoft.com/office/drawing/2014/main" id="{B4B56FFE-DF16-5CB1-DBF4-CC0E39191514}"/>
              </a:ext>
            </a:extLst>
          </p:cNvPr>
          <p:cNvSpPr>
            <a:spLocks noGrp="1"/>
          </p:cNvSpPr>
          <p:nvPr>
            <p:ph type="title"/>
          </p:nvPr>
        </p:nvSpPr>
        <p:spPr>
          <a:xfrm>
            <a:off x="1157510" y="1292875"/>
            <a:ext cx="10403352" cy="772481"/>
          </a:xfrm>
        </p:spPr>
        <p:txBody>
          <a:bodyPr>
            <a:normAutofit/>
          </a:bodyPr>
          <a:lstStyle/>
          <a:p>
            <a:pPr algn="ctr"/>
            <a:r>
              <a:rPr lang="he-IL" sz="3600" b="1" dirty="0">
                <a:solidFill>
                  <a:srgbClr val="330029"/>
                </a:solidFill>
                <a:latin typeface="Assistant" pitchFamily="2" charset="-79"/>
                <a:cs typeface="Assistant" pitchFamily="2" charset="-79"/>
              </a:rPr>
              <a:t>נוהל דיור חלופי זמני בעת מלחמה</a:t>
            </a:r>
          </a:p>
        </p:txBody>
      </p:sp>
      <p:sp>
        <p:nvSpPr>
          <p:cNvPr id="6" name="מציין מיקום של מספר שקופית 1">
            <a:extLst>
              <a:ext uri="{FF2B5EF4-FFF2-40B4-BE49-F238E27FC236}">
                <a16:creationId xmlns:a16="http://schemas.microsoft.com/office/drawing/2014/main" id="{FCB634E3-F817-8B47-DFD5-31A51CA1B6CA}"/>
              </a:ext>
            </a:extLst>
          </p:cNvPr>
          <p:cNvSpPr txBox="1">
            <a:spLocks/>
          </p:cNvSpPr>
          <p:nvPr/>
        </p:nvSpPr>
        <p:spPr>
          <a:xfrm>
            <a:off x="3337214" y="6448714"/>
            <a:ext cx="7730836" cy="545522"/>
          </a:xfrm>
          <a:prstGeom prst="rect">
            <a:avLst/>
          </a:prstGeom>
        </p:spPr>
        <p:txBody>
          <a:bodyPr vert="horz" lIns="91440" tIns="45720" rIns="91440" bIns="45720" rtlCol="0" anchor="ctr"/>
          <a:lstStyle>
            <a:defPPr>
              <a:defRPr lang="he-IL"/>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he-IL"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Arial" panose="020B0604020202020204" pitchFamily="34" charset="0"/>
              </a:rPr>
              <a:t>כל הזכויות שמורות ©️ אין לשכפל, להעתיק, לצלם, לבצע בפומבי מצגת זו או חלק ממנה. שימוש מסחרי מכל סוג שהוא במצגת זו או בחלק ממנה אסור בהחלט.</a:t>
            </a:r>
          </a:p>
        </p:txBody>
      </p:sp>
      <p:sp>
        <p:nvSpPr>
          <p:cNvPr id="7" name="תיבת טקסט 6">
            <a:extLst>
              <a:ext uri="{FF2B5EF4-FFF2-40B4-BE49-F238E27FC236}">
                <a16:creationId xmlns:a16="http://schemas.microsoft.com/office/drawing/2014/main" id="{F4C6FE5D-2927-EC83-6D8C-53E4EF79ED7C}"/>
              </a:ext>
            </a:extLst>
          </p:cNvPr>
          <p:cNvSpPr txBox="1"/>
          <p:nvPr/>
        </p:nvSpPr>
        <p:spPr>
          <a:xfrm>
            <a:off x="648070" y="2574936"/>
            <a:ext cx="11016449" cy="2954655"/>
          </a:xfrm>
          <a:prstGeom prst="rect">
            <a:avLst/>
          </a:prstGeom>
          <a:noFill/>
        </p:spPr>
        <p:txBody>
          <a:bodyPr wrap="square">
            <a:spAutoFit/>
          </a:bodyPr>
          <a:lstStyle/>
          <a:p>
            <a:pPr algn="r" rtl="1"/>
            <a:endParaRPr lang="he-IL" b="1" dirty="0"/>
          </a:p>
          <a:p>
            <a:pPr algn="r" rtl="1" fontAlgn="auto"/>
            <a:r>
              <a:rPr lang="he-IL" b="1" dirty="0">
                <a:latin typeface="Assistant" pitchFamily="2" charset="-79"/>
                <a:cs typeface="Assistant" pitchFamily="2" charset="-79"/>
              </a:rPr>
              <a:t>התחשבנות</a:t>
            </a:r>
            <a:r>
              <a:rPr lang="he-IL" dirty="0">
                <a:latin typeface="Assistant" pitchFamily="2" charset="-79"/>
                <a:cs typeface="Assistant" pitchFamily="2" charset="-79"/>
              </a:rPr>
              <a:t>: לאחר 7 ימי פינוי, הרשות המקומית תעביר "טופס התחשבנות ביניים" לקרן הפיצויים .</a:t>
            </a:r>
          </a:p>
          <a:p>
            <a:pPr algn="r" rtl="1" fontAlgn="auto"/>
            <a:r>
              <a:rPr lang="he-IL" dirty="0">
                <a:latin typeface="Assistant" pitchFamily="2" charset="-79"/>
                <a:cs typeface="Assistant" pitchFamily="2" charset="-79"/>
              </a:rPr>
              <a:t>קרן הפיצויים תשפה את הרשות המקומית באופן מלא בתוך 7 ימים, בצירוף מקדמה של 90% על חשבון 7 הימים הבאים.</a:t>
            </a:r>
          </a:p>
          <a:p>
            <a:pPr algn="r" rtl="1" fontAlgn="auto"/>
            <a:r>
              <a:rPr lang="he-IL" dirty="0">
                <a:latin typeface="Assistant" pitchFamily="2" charset="-79"/>
                <a:cs typeface="Assistant" pitchFamily="2" charset="-79"/>
              </a:rPr>
              <a:t>בחלוף 14 ימי פינוי, הרשות המקומית תעביר "טופס התחשבנות סופי" ותבוצע התחשבנות סופית .</a:t>
            </a:r>
          </a:p>
          <a:p>
            <a:pPr algn="r" rtl="1"/>
            <a:endParaRPr lang="he-IL" dirty="0">
              <a:latin typeface="Assistant" pitchFamily="2" charset="-79"/>
              <a:cs typeface="Assistant" pitchFamily="2" charset="-79"/>
            </a:endParaRPr>
          </a:p>
          <a:p>
            <a:pPr algn="r" rtl="1"/>
            <a:r>
              <a:rPr lang="he-IL" b="1" dirty="0">
                <a:latin typeface="Assistant" pitchFamily="2" charset="-79"/>
                <a:cs typeface="Assistant" pitchFamily="2" charset="-79"/>
              </a:rPr>
              <a:t>המשך טיפול: </a:t>
            </a:r>
            <a:r>
              <a:rPr lang="he-IL" dirty="0">
                <a:latin typeface="Assistant" pitchFamily="2" charset="-79"/>
                <a:cs typeface="Assistant" pitchFamily="2" charset="-79"/>
              </a:rPr>
              <a:t>לאחר 14 ימים, הטיפול בניזוק עובר לקרן הפיצויים, אלא אם הוחלט על הארכת תקופת הפינוי .</a:t>
            </a:r>
          </a:p>
          <a:p>
            <a:pPr algn="r" rtl="1"/>
            <a:endParaRPr lang="he-IL" dirty="0">
              <a:latin typeface="Assistant" pitchFamily="2" charset="-79"/>
              <a:cs typeface="Assistant" pitchFamily="2" charset="-79"/>
            </a:endParaRPr>
          </a:p>
          <a:p>
            <a:pPr algn="r" rtl="1"/>
            <a:r>
              <a:rPr lang="he-IL" dirty="0">
                <a:latin typeface="Assistant" pitchFamily="2" charset="-79"/>
                <a:cs typeface="Assistant" pitchFamily="2" charset="-79"/>
              </a:rPr>
              <a:t>הנוהל מבוסס על חוק מס רכוש וקרן פיצויים התשכ"א-1961 ותקנות מס רכוש וקרן פיצויים (תשלום פיצויים) (נזק מלחמה ונזק עקיף), התשל"ג-1973 .</a:t>
            </a:r>
          </a:p>
          <a:p>
            <a:pPr algn="r" rtl="1" fontAlgn="auto"/>
            <a:endParaRPr lang="he-IL" sz="2400" dirty="0">
              <a:latin typeface="Assistant" pitchFamily="2" charset="-79"/>
              <a:cs typeface="Assistant" pitchFamily="2" charset="-79"/>
            </a:endParaRPr>
          </a:p>
        </p:txBody>
      </p:sp>
      <p:pic>
        <p:nvPicPr>
          <p:cNvPr id="8" name="Picture 1" descr="A logo with a black background&#10;&#10;AI-generated content may be incorrect.">
            <a:extLst>
              <a:ext uri="{FF2B5EF4-FFF2-40B4-BE49-F238E27FC236}">
                <a16:creationId xmlns:a16="http://schemas.microsoft.com/office/drawing/2014/main" id="{2D9561AE-F40B-4D13-B506-2343FAFC95AF}"/>
              </a:ext>
            </a:extLst>
          </p:cNvPr>
          <p:cNvPicPr>
            <a:picLocks noChangeAspect="1"/>
          </p:cNvPicPr>
          <p:nvPr/>
        </p:nvPicPr>
        <p:blipFill>
          <a:blip r:embed="rId2">
            <a:duotone>
              <a:prstClr val="black"/>
              <a:schemeClr val="tx2">
                <a:tint val="45000"/>
                <a:satMod val="400000"/>
              </a:schemeClr>
            </a:duotone>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tretch>
            <a:fillRect/>
          </a:stretch>
        </p:blipFill>
        <p:spPr>
          <a:xfrm>
            <a:off x="11050621" y="91017"/>
            <a:ext cx="1020482" cy="948074"/>
          </a:xfrm>
          <a:prstGeom prst="rect">
            <a:avLst/>
          </a:prstGeom>
        </p:spPr>
      </p:pic>
    </p:spTree>
    <p:extLst>
      <p:ext uri="{BB962C8B-B14F-4D97-AF65-F5344CB8AC3E}">
        <p14:creationId xmlns:p14="http://schemas.microsoft.com/office/powerpoint/2010/main" val="21511568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A3541C-F98A-CEA5-58C3-495DAF749DDD}"/>
            </a:ext>
          </a:extLst>
        </p:cNvPr>
        <p:cNvGrpSpPr/>
        <p:nvPr/>
      </p:nvGrpSpPr>
      <p:grpSpPr>
        <a:xfrm>
          <a:off x="0" y="0"/>
          <a:ext cx="0" cy="0"/>
          <a:chOff x="0" y="0"/>
          <a:chExt cx="0" cy="0"/>
        </a:xfrm>
      </p:grpSpPr>
      <p:sp>
        <p:nvSpPr>
          <p:cNvPr id="2" name="מציין מיקום של מספר שקופית 1">
            <a:extLst>
              <a:ext uri="{FF2B5EF4-FFF2-40B4-BE49-F238E27FC236}">
                <a16:creationId xmlns:a16="http://schemas.microsoft.com/office/drawing/2014/main" id="{1B81379C-EBD6-DE74-85D0-D7497031F8AC}"/>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9F735D-2D06-4C54-B3A7-5E1FA0208B39}" type="slidenum">
              <a:rPr kumimoji="0" lang="he-I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he-IL"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
        <p:nvSpPr>
          <p:cNvPr id="5" name="כותרת 4">
            <a:extLst>
              <a:ext uri="{FF2B5EF4-FFF2-40B4-BE49-F238E27FC236}">
                <a16:creationId xmlns:a16="http://schemas.microsoft.com/office/drawing/2014/main" id="{B1458B1A-A069-A3E7-98BE-E4886DEB9DF0}"/>
              </a:ext>
            </a:extLst>
          </p:cNvPr>
          <p:cNvSpPr>
            <a:spLocks noGrp="1"/>
          </p:cNvSpPr>
          <p:nvPr>
            <p:ph type="title"/>
          </p:nvPr>
        </p:nvSpPr>
        <p:spPr>
          <a:xfrm>
            <a:off x="1157510" y="1292875"/>
            <a:ext cx="10403352" cy="772481"/>
          </a:xfrm>
        </p:spPr>
        <p:txBody>
          <a:bodyPr>
            <a:normAutofit fontScale="90000"/>
          </a:bodyPr>
          <a:lstStyle/>
          <a:p>
            <a:pPr algn="ctr"/>
            <a:r>
              <a:rPr lang="he-IL" sz="3600" b="1" dirty="0">
                <a:solidFill>
                  <a:srgbClr val="330029"/>
                </a:solidFill>
                <a:latin typeface="Assistant" pitchFamily="2" charset="-79"/>
                <a:cs typeface="Assistant" pitchFamily="2" charset="-79"/>
              </a:rPr>
              <a:t>מדריך מידע למפונים בעקבות מבצע "עם כלביא" – דיור חלופי</a:t>
            </a:r>
            <a:br>
              <a:rPr lang="he-IL" sz="3600" b="1" dirty="0">
                <a:solidFill>
                  <a:srgbClr val="330029"/>
                </a:solidFill>
                <a:latin typeface="Assistant" pitchFamily="2" charset="-79"/>
                <a:cs typeface="Assistant" pitchFamily="2" charset="-79"/>
              </a:rPr>
            </a:br>
            <a:r>
              <a:rPr lang="he-IL" sz="3100" b="1" dirty="0">
                <a:latin typeface="Assistant" pitchFamily="2" charset="-79"/>
                <a:cs typeface="Assistant" pitchFamily="2" charset="-79"/>
              </a:rPr>
              <a:t>בעל דירה שגר בה בעת קרות הנזק</a:t>
            </a:r>
            <a:br>
              <a:rPr lang="he-IL" sz="3600" b="1" dirty="0">
                <a:solidFill>
                  <a:srgbClr val="330029"/>
                </a:solidFill>
                <a:latin typeface="Assistant" pitchFamily="2" charset="-79"/>
                <a:cs typeface="Assistant" pitchFamily="2" charset="-79"/>
              </a:rPr>
            </a:br>
            <a:endParaRPr lang="he-IL" sz="3600" b="1" dirty="0">
              <a:solidFill>
                <a:srgbClr val="330029"/>
              </a:solidFill>
              <a:latin typeface="Assistant" pitchFamily="2" charset="-79"/>
              <a:cs typeface="Assistant" pitchFamily="2" charset="-79"/>
            </a:endParaRPr>
          </a:p>
        </p:txBody>
      </p:sp>
      <p:sp>
        <p:nvSpPr>
          <p:cNvPr id="6" name="מציין מיקום של מספר שקופית 1">
            <a:extLst>
              <a:ext uri="{FF2B5EF4-FFF2-40B4-BE49-F238E27FC236}">
                <a16:creationId xmlns:a16="http://schemas.microsoft.com/office/drawing/2014/main" id="{5286A1DF-861B-B13D-C951-0D90D3CBB9A7}"/>
              </a:ext>
            </a:extLst>
          </p:cNvPr>
          <p:cNvSpPr txBox="1">
            <a:spLocks/>
          </p:cNvSpPr>
          <p:nvPr/>
        </p:nvSpPr>
        <p:spPr>
          <a:xfrm>
            <a:off x="3337214" y="6448714"/>
            <a:ext cx="7730836" cy="545522"/>
          </a:xfrm>
          <a:prstGeom prst="rect">
            <a:avLst/>
          </a:prstGeom>
        </p:spPr>
        <p:txBody>
          <a:bodyPr vert="horz" lIns="91440" tIns="45720" rIns="91440" bIns="45720" rtlCol="0" anchor="ctr"/>
          <a:lstStyle>
            <a:defPPr>
              <a:defRPr lang="he-IL"/>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he-IL"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Arial" panose="020B0604020202020204" pitchFamily="34" charset="0"/>
              </a:rPr>
              <a:t>כל הזכויות שמורות ©️ אין לשכפל, להעתיק, לצלם, לבצע בפומבי מצגת זו או חלק ממנה. שימוש מסחרי מכל סוג שהוא במצגת זו או בחלק ממנה אסור בהחלט.</a:t>
            </a:r>
          </a:p>
        </p:txBody>
      </p:sp>
      <p:sp>
        <p:nvSpPr>
          <p:cNvPr id="7" name="תיבת טקסט 6">
            <a:extLst>
              <a:ext uri="{FF2B5EF4-FFF2-40B4-BE49-F238E27FC236}">
                <a16:creationId xmlns:a16="http://schemas.microsoft.com/office/drawing/2014/main" id="{5A96BDA4-C7F6-6605-910D-DDD0F91B9E77}"/>
              </a:ext>
            </a:extLst>
          </p:cNvPr>
          <p:cNvSpPr txBox="1"/>
          <p:nvPr/>
        </p:nvSpPr>
        <p:spPr>
          <a:xfrm>
            <a:off x="0" y="1924399"/>
            <a:ext cx="12011487" cy="4524315"/>
          </a:xfrm>
          <a:prstGeom prst="rect">
            <a:avLst/>
          </a:prstGeom>
          <a:noFill/>
        </p:spPr>
        <p:txBody>
          <a:bodyPr wrap="square">
            <a:spAutoFit/>
          </a:bodyPr>
          <a:lstStyle/>
          <a:p>
            <a:pPr algn="r"/>
            <a:endParaRPr lang="he-IL" sz="1600" b="1" dirty="0"/>
          </a:p>
          <a:p>
            <a:pPr algn="r" rtl="1"/>
            <a:endParaRPr lang="he-IL" sz="1600" dirty="0">
              <a:latin typeface="Assistant" pitchFamily="2" charset="-79"/>
              <a:cs typeface="Assistant" pitchFamily="2" charset="-79"/>
            </a:endParaRPr>
          </a:p>
          <a:p>
            <a:pPr algn="r" rtl="1"/>
            <a:endParaRPr lang="he-IL" sz="1600" dirty="0">
              <a:latin typeface="Assistant" pitchFamily="2" charset="-79"/>
              <a:cs typeface="Assistant" pitchFamily="2" charset="-79"/>
            </a:endParaRPr>
          </a:p>
          <a:p>
            <a:pPr algn="r" rtl="1"/>
            <a:r>
              <a:rPr lang="he-IL" sz="1600" b="1" dirty="0">
                <a:latin typeface="Assistant" pitchFamily="2" charset="-79"/>
                <a:cs typeface="Assistant" pitchFamily="2" charset="-79"/>
              </a:rPr>
              <a:t>מענה ראשוני (קצר טווח):</a:t>
            </a:r>
          </a:p>
          <a:p>
            <a:pPr algn="r" rtl="1"/>
            <a:r>
              <a:rPr lang="he-IL" sz="1600" b="1" dirty="0">
                <a:latin typeface="Assistant" pitchFamily="2" charset="-79"/>
                <a:cs typeface="Assistant" pitchFamily="2" charset="-79"/>
              </a:rPr>
              <a:t>פינוי למלון </a:t>
            </a:r>
            <a:r>
              <a:rPr lang="he-IL" sz="1600" dirty="0">
                <a:latin typeface="Assistant" pitchFamily="2" charset="-79"/>
                <a:cs typeface="Assistant" pitchFamily="2" charset="-79"/>
              </a:rPr>
              <a:t>– פינוי לבית מלון/דירת אירוח על ידי הרשות המקומית (במימון קרן הפיצויים).  </a:t>
            </a:r>
          </a:p>
          <a:p>
            <a:pPr algn="r" rtl="1"/>
            <a:r>
              <a:rPr lang="he-IL" sz="1600" b="1" dirty="0">
                <a:latin typeface="Assistant" pitchFamily="2" charset="-79"/>
                <a:cs typeface="Assistant" pitchFamily="2" charset="-79"/>
              </a:rPr>
              <a:t>פינוי עצמי </a:t>
            </a:r>
            <a:r>
              <a:rPr lang="he-IL" sz="1600" dirty="0">
                <a:latin typeface="Assistant" pitchFamily="2" charset="-79"/>
                <a:cs typeface="Assistant" pitchFamily="2" charset="-79"/>
              </a:rPr>
              <a:t>- מציאת פתרון חלופי (כגון מגורים אצל קרוב משפחה) וקבלת תשלום בסך 4,000 ₪ לפינוי של עד שבועיים. </a:t>
            </a:r>
          </a:p>
          <a:p>
            <a:pPr algn="r" rtl="1"/>
            <a:endParaRPr lang="he-IL" sz="1600" dirty="0">
              <a:latin typeface="Assistant" pitchFamily="2" charset="-79"/>
              <a:cs typeface="Assistant" pitchFamily="2" charset="-79"/>
            </a:endParaRPr>
          </a:p>
          <a:p>
            <a:pPr algn="r" rtl="1"/>
            <a:r>
              <a:rPr lang="he-IL" sz="1600" b="1" dirty="0">
                <a:latin typeface="Assistant" pitchFamily="2" charset="-79"/>
                <a:cs typeface="Assistant" pitchFamily="2" charset="-79"/>
              </a:rPr>
              <a:t>מענה לטווח ארוך: </a:t>
            </a:r>
            <a:r>
              <a:rPr lang="he-IL" sz="1600" dirty="0">
                <a:latin typeface="Assistant" pitchFamily="2" charset="-79"/>
                <a:cs typeface="Assistant" pitchFamily="2" charset="-79"/>
              </a:rPr>
              <a:t>פינוי לדירה חלופית - הדייר ימצא דירה חלופית ויידרש להציג את חוזה השכירות לקרן הפיצויים. קרן הפיצויים תממן את שכר הדירה. גובה שכר הדירה שיאושר לתשלום יהיה בהתאם למאפייני דירת המגורים שניזוקה, גודלה ומיקומה, תוך מתן עדיפות לתשלום שכר דירה שיאפשר המשך מגורים באותו אזור.</a:t>
            </a:r>
          </a:p>
          <a:p>
            <a:pPr algn="r" rtl="1"/>
            <a:endParaRPr lang="he-IL" sz="1600" dirty="0">
              <a:latin typeface="Assistant" pitchFamily="2" charset="-79"/>
              <a:cs typeface="Assistant" pitchFamily="2" charset="-79"/>
            </a:endParaRPr>
          </a:p>
          <a:p>
            <a:pPr algn="r" rtl="1"/>
            <a:r>
              <a:rPr lang="he-IL" sz="1600" b="1" dirty="0">
                <a:latin typeface="Assistant" pitchFamily="2" charset="-79"/>
                <a:cs typeface="Assistant" pitchFamily="2" charset="-79"/>
              </a:rPr>
              <a:t>המשך שהייה בבית מלון/דירת אירוח </a:t>
            </a:r>
            <a:r>
              <a:rPr lang="he-IL" sz="1600" dirty="0">
                <a:latin typeface="Assistant" pitchFamily="2" charset="-79"/>
                <a:cs typeface="Assistant" pitchFamily="2" charset="-79"/>
              </a:rPr>
              <a:t>– מותנה באישור של קרן הפיצויים בתאום עם הרשות המקומית. </a:t>
            </a:r>
          </a:p>
          <a:p>
            <a:pPr algn="r" rtl="1"/>
            <a:endParaRPr lang="he-IL" sz="1600" dirty="0">
              <a:latin typeface="Assistant" pitchFamily="2" charset="-79"/>
              <a:cs typeface="Assistant" pitchFamily="2" charset="-79"/>
            </a:endParaRPr>
          </a:p>
          <a:p>
            <a:pPr algn="r" rtl="1"/>
            <a:r>
              <a:rPr lang="he-IL" sz="1600" b="1" dirty="0">
                <a:latin typeface="Assistant" pitchFamily="2" charset="-79"/>
                <a:cs typeface="Assistant" pitchFamily="2" charset="-79"/>
              </a:rPr>
              <a:t>פינוי עצמי </a:t>
            </a:r>
            <a:r>
              <a:rPr lang="he-IL" sz="1600" dirty="0">
                <a:latin typeface="Assistant" pitchFamily="2" charset="-79"/>
                <a:cs typeface="Assistant" pitchFamily="2" charset="-79"/>
              </a:rPr>
              <a:t>- מציאת פתרון חלופי (כגון מגורים אצל קרוב משפחה) וקבלת תשלום בהתאם להרכב המשפחתי שגר בבית המפונה, כמפורט:</a:t>
            </a:r>
          </a:p>
          <a:p>
            <a:pPr algn="r" rtl="1"/>
            <a:r>
              <a:rPr lang="he-IL" sz="1600" dirty="0">
                <a:latin typeface="Assistant" pitchFamily="2" charset="-79"/>
                <a:cs typeface="Assistant" pitchFamily="2" charset="-79"/>
              </a:rPr>
              <a:t>- עבור מבוגר יחיד – סך 4000 ₪ לחודש</a:t>
            </a:r>
          </a:p>
          <a:p>
            <a:pPr algn="r" rtl="1"/>
            <a:r>
              <a:rPr lang="he-IL" sz="1600" dirty="0">
                <a:latin typeface="Assistant" pitchFamily="2" charset="-79"/>
                <a:cs typeface="Assistant" pitchFamily="2" charset="-79"/>
              </a:rPr>
              <a:t>- עבור זוג הורים או הורה ליחיד – סך 5000 ₪ לחודש</a:t>
            </a:r>
          </a:p>
          <a:p>
            <a:pPr algn="r" rtl="1"/>
            <a:r>
              <a:rPr lang="he-IL" sz="1600" dirty="0">
                <a:latin typeface="Assistant" pitchFamily="2" charset="-79"/>
                <a:cs typeface="Assistant" pitchFamily="2" charset="-79"/>
              </a:rPr>
              <a:t>- עבור כל ילד (עד גיל 18)– תוספת של 500 ₪ לחודש</a:t>
            </a:r>
          </a:p>
          <a:p>
            <a:pPr algn="r" rtl="1"/>
            <a:r>
              <a:rPr lang="he-IL" sz="1600" dirty="0">
                <a:latin typeface="Assistant" pitchFamily="2" charset="-79"/>
                <a:cs typeface="Assistant" pitchFamily="2" charset="-79"/>
              </a:rPr>
              <a:t>- עבור כל מבוגר שגר עם זוג ההורים או הורה יחיד -  תוספת של 1000 ₪ </a:t>
            </a:r>
          </a:p>
          <a:p>
            <a:pPr algn="r" rtl="1"/>
            <a:r>
              <a:rPr lang="he-IL" sz="1600" dirty="0">
                <a:latin typeface="Assistant" pitchFamily="2" charset="-79"/>
                <a:cs typeface="Assistant" pitchFamily="2" charset="-79"/>
              </a:rPr>
              <a:t>***ובלבד שסך התשלום לא יעלה על גובה 80% מגובה שכר דירה המשולם לגבי דירה בעלת מאפיינים דומים לזו שפונתה (מצויה באותו אזור, באותו גודל וכו').</a:t>
            </a:r>
          </a:p>
        </p:txBody>
      </p:sp>
      <p:pic>
        <p:nvPicPr>
          <p:cNvPr id="8" name="Picture 1" descr="A logo with a black background&#10;&#10;AI-generated content may be incorrect.">
            <a:extLst>
              <a:ext uri="{FF2B5EF4-FFF2-40B4-BE49-F238E27FC236}">
                <a16:creationId xmlns:a16="http://schemas.microsoft.com/office/drawing/2014/main" id="{1A794B7A-E11E-44AF-BA1E-16C04A089AE2}"/>
              </a:ext>
            </a:extLst>
          </p:cNvPr>
          <p:cNvPicPr>
            <a:picLocks noChangeAspect="1"/>
          </p:cNvPicPr>
          <p:nvPr/>
        </p:nvPicPr>
        <p:blipFill>
          <a:blip r:embed="rId2">
            <a:duotone>
              <a:prstClr val="black"/>
              <a:schemeClr val="tx2">
                <a:tint val="45000"/>
                <a:satMod val="400000"/>
              </a:schemeClr>
            </a:duotone>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tretch>
            <a:fillRect/>
          </a:stretch>
        </p:blipFill>
        <p:spPr>
          <a:xfrm>
            <a:off x="11050621" y="91017"/>
            <a:ext cx="1020482" cy="948074"/>
          </a:xfrm>
          <a:prstGeom prst="rect">
            <a:avLst/>
          </a:prstGeom>
        </p:spPr>
      </p:pic>
    </p:spTree>
    <p:extLst>
      <p:ext uri="{BB962C8B-B14F-4D97-AF65-F5344CB8AC3E}">
        <p14:creationId xmlns:p14="http://schemas.microsoft.com/office/powerpoint/2010/main" val="8375836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5FDB0D-922B-A517-14E6-B62A68681C29}"/>
            </a:ext>
          </a:extLst>
        </p:cNvPr>
        <p:cNvGrpSpPr/>
        <p:nvPr/>
      </p:nvGrpSpPr>
      <p:grpSpPr>
        <a:xfrm>
          <a:off x="0" y="0"/>
          <a:ext cx="0" cy="0"/>
          <a:chOff x="0" y="0"/>
          <a:chExt cx="0" cy="0"/>
        </a:xfrm>
      </p:grpSpPr>
      <p:sp>
        <p:nvSpPr>
          <p:cNvPr id="2" name="מציין מיקום של מספר שקופית 1">
            <a:extLst>
              <a:ext uri="{FF2B5EF4-FFF2-40B4-BE49-F238E27FC236}">
                <a16:creationId xmlns:a16="http://schemas.microsoft.com/office/drawing/2014/main" id="{36111AE0-9A79-A978-1B13-2B9F2DEA88DB}"/>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9F735D-2D06-4C54-B3A7-5E1FA0208B39}" type="slidenum">
              <a:rPr kumimoji="0" lang="he-I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he-IL"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
        <p:nvSpPr>
          <p:cNvPr id="5" name="כותרת 4">
            <a:extLst>
              <a:ext uri="{FF2B5EF4-FFF2-40B4-BE49-F238E27FC236}">
                <a16:creationId xmlns:a16="http://schemas.microsoft.com/office/drawing/2014/main" id="{DB942D2B-E76F-732E-5898-94F668245F6A}"/>
              </a:ext>
            </a:extLst>
          </p:cNvPr>
          <p:cNvSpPr>
            <a:spLocks noGrp="1"/>
          </p:cNvSpPr>
          <p:nvPr>
            <p:ph type="title"/>
          </p:nvPr>
        </p:nvSpPr>
        <p:spPr>
          <a:xfrm>
            <a:off x="1157510" y="1292875"/>
            <a:ext cx="10403352" cy="772481"/>
          </a:xfrm>
        </p:spPr>
        <p:txBody>
          <a:bodyPr>
            <a:normAutofit fontScale="90000"/>
          </a:bodyPr>
          <a:lstStyle/>
          <a:p>
            <a:pPr algn="ctr"/>
            <a:r>
              <a:rPr lang="he-IL" sz="3600" b="1" dirty="0">
                <a:solidFill>
                  <a:srgbClr val="330029"/>
                </a:solidFill>
                <a:latin typeface="Assistant" pitchFamily="2" charset="-79"/>
                <a:cs typeface="Assistant" pitchFamily="2" charset="-79"/>
              </a:rPr>
              <a:t>מידע למפונים בעקבות מבצע "עם כלביא" – דיור חלופי</a:t>
            </a:r>
            <a:br>
              <a:rPr lang="he-IL" sz="3600" b="1" dirty="0">
                <a:solidFill>
                  <a:srgbClr val="330029"/>
                </a:solidFill>
                <a:latin typeface="Assistant" pitchFamily="2" charset="-79"/>
                <a:cs typeface="Assistant" pitchFamily="2" charset="-79"/>
              </a:rPr>
            </a:br>
            <a:r>
              <a:rPr lang="he-IL" sz="3100" b="1" dirty="0">
                <a:latin typeface="Assistant" pitchFamily="2" charset="-79"/>
                <a:cs typeface="Assistant" pitchFamily="2" charset="-79"/>
              </a:rPr>
              <a:t>שוכר שגר בדירה שנפגעה (דייר שהוא לא הבעלים של הדירה)</a:t>
            </a:r>
            <a:br>
              <a:rPr lang="he-IL" sz="3100" b="1" dirty="0">
                <a:latin typeface="Assistant" pitchFamily="2" charset="-79"/>
                <a:cs typeface="Assistant" pitchFamily="2" charset="-79"/>
              </a:rPr>
            </a:br>
            <a:br>
              <a:rPr lang="he-IL" sz="3600" b="1" dirty="0">
                <a:solidFill>
                  <a:srgbClr val="330029"/>
                </a:solidFill>
                <a:latin typeface="Assistant" pitchFamily="2" charset="-79"/>
                <a:cs typeface="Assistant" pitchFamily="2" charset="-79"/>
              </a:rPr>
            </a:br>
            <a:endParaRPr lang="he-IL" sz="3600" b="1" dirty="0">
              <a:solidFill>
                <a:srgbClr val="330029"/>
              </a:solidFill>
              <a:latin typeface="Assistant" pitchFamily="2" charset="-79"/>
              <a:cs typeface="Assistant" pitchFamily="2" charset="-79"/>
            </a:endParaRPr>
          </a:p>
        </p:txBody>
      </p:sp>
      <p:sp>
        <p:nvSpPr>
          <p:cNvPr id="6" name="מציין מיקום של מספר שקופית 1">
            <a:extLst>
              <a:ext uri="{FF2B5EF4-FFF2-40B4-BE49-F238E27FC236}">
                <a16:creationId xmlns:a16="http://schemas.microsoft.com/office/drawing/2014/main" id="{D5C4B1D6-B7AA-4DD8-0EB9-C7366C11AEE2}"/>
              </a:ext>
            </a:extLst>
          </p:cNvPr>
          <p:cNvSpPr txBox="1">
            <a:spLocks/>
          </p:cNvSpPr>
          <p:nvPr/>
        </p:nvSpPr>
        <p:spPr>
          <a:xfrm>
            <a:off x="3337214" y="6448714"/>
            <a:ext cx="7730836" cy="545522"/>
          </a:xfrm>
          <a:prstGeom prst="rect">
            <a:avLst/>
          </a:prstGeom>
        </p:spPr>
        <p:txBody>
          <a:bodyPr vert="horz" lIns="91440" tIns="45720" rIns="91440" bIns="45720" rtlCol="0" anchor="ctr"/>
          <a:lstStyle>
            <a:defPPr>
              <a:defRPr lang="he-IL"/>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he-IL"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Arial" panose="020B0604020202020204" pitchFamily="34" charset="0"/>
              </a:rPr>
              <a:t>כל הזכויות שמורות ©️ אין לשכפל, להעתיק, לצלם, לבצע בפומבי מצגת זו או חלק ממנה. שימוש מסחרי מכל סוג שהוא במצגת זו או בחלק ממנה אסור בהחלט.</a:t>
            </a:r>
          </a:p>
        </p:txBody>
      </p:sp>
      <p:sp>
        <p:nvSpPr>
          <p:cNvPr id="7" name="תיבת טקסט 6">
            <a:extLst>
              <a:ext uri="{FF2B5EF4-FFF2-40B4-BE49-F238E27FC236}">
                <a16:creationId xmlns:a16="http://schemas.microsoft.com/office/drawing/2014/main" id="{C1EDA7A5-F7A5-071E-F763-C4DB3F8085F1}"/>
              </a:ext>
            </a:extLst>
          </p:cNvPr>
          <p:cNvSpPr txBox="1"/>
          <p:nvPr/>
        </p:nvSpPr>
        <p:spPr>
          <a:xfrm>
            <a:off x="656948" y="2445484"/>
            <a:ext cx="11016449" cy="4093428"/>
          </a:xfrm>
          <a:prstGeom prst="rect">
            <a:avLst/>
          </a:prstGeom>
          <a:noFill/>
        </p:spPr>
        <p:txBody>
          <a:bodyPr wrap="square">
            <a:spAutoFit/>
          </a:bodyPr>
          <a:lstStyle/>
          <a:p>
            <a:pPr algn="r" rtl="1"/>
            <a:endParaRPr lang="he-IL" sz="1600" dirty="0"/>
          </a:p>
          <a:p>
            <a:pPr algn="r" rtl="1" fontAlgn="auto"/>
            <a:r>
              <a:rPr lang="he-IL" sz="1600" b="1" dirty="0">
                <a:latin typeface="Assistant" pitchFamily="2" charset="-79"/>
                <a:cs typeface="Assistant" pitchFamily="2" charset="-79"/>
              </a:rPr>
              <a:t>מענה ראשוני קצר טווח:</a:t>
            </a:r>
          </a:p>
          <a:p>
            <a:pPr algn="r" rtl="1" fontAlgn="auto"/>
            <a:r>
              <a:rPr lang="he-IL" sz="1600" dirty="0">
                <a:latin typeface="Assistant" pitchFamily="2" charset="-79"/>
                <a:cs typeface="Assistant" pitchFamily="2" charset="-79"/>
              </a:rPr>
              <a:t>פינוי למלון – פינוי לבית מלון/דירת אירוח על ידי הרשות המקומית (במימון קרן הפיצויים).  </a:t>
            </a:r>
          </a:p>
          <a:p>
            <a:pPr algn="r" rtl="1" fontAlgn="auto"/>
            <a:r>
              <a:rPr lang="he-IL" sz="1600" dirty="0">
                <a:latin typeface="Assistant" pitchFamily="2" charset="-79"/>
                <a:cs typeface="Assistant" pitchFamily="2" charset="-79"/>
              </a:rPr>
              <a:t>פינוי עצמי - מציאת פתרון חלופי, (כגון מגורים אצל קרוב משפחה) וקבלת תשלום בסך 4,000 ₪ </a:t>
            </a:r>
          </a:p>
          <a:p>
            <a:pPr algn="r" rtl="1" fontAlgn="auto"/>
            <a:endParaRPr lang="he-IL" sz="1600" dirty="0">
              <a:latin typeface="Assistant" pitchFamily="2" charset="-79"/>
              <a:cs typeface="Assistant" pitchFamily="2" charset="-79"/>
            </a:endParaRPr>
          </a:p>
          <a:p>
            <a:pPr algn="r" rtl="1" fontAlgn="auto"/>
            <a:r>
              <a:rPr lang="he-IL" sz="1600" b="1" dirty="0">
                <a:latin typeface="Assistant" pitchFamily="2" charset="-79"/>
                <a:cs typeface="Assistant" pitchFamily="2" charset="-79"/>
              </a:rPr>
              <a:t>מענה לטווח ארוך:</a:t>
            </a:r>
          </a:p>
          <a:p>
            <a:pPr algn="r" rtl="1" fontAlgn="auto"/>
            <a:endParaRPr lang="he-IL" sz="1600" b="1" dirty="0">
              <a:latin typeface="Assistant" pitchFamily="2" charset="-79"/>
              <a:cs typeface="Assistant" pitchFamily="2" charset="-79"/>
            </a:endParaRPr>
          </a:p>
          <a:p>
            <a:pPr algn="r" rtl="1" fontAlgn="auto"/>
            <a:r>
              <a:rPr lang="he-IL" sz="1600" b="1" dirty="0">
                <a:latin typeface="Assistant" pitchFamily="2" charset="-79"/>
                <a:cs typeface="Assistant" pitchFamily="2" charset="-79"/>
              </a:rPr>
              <a:t>פינוי לדירה חלופית - </a:t>
            </a:r>
            <a:r>
              <a:rPr lang="he-IL" sz="1600" dirty="0">
                <a:latin typeface="Assistant" pitchFamily="2" charset="-79"/>
                <a:cs typeface="Assistant" pitchFamily="2" charset="-79"/>
              </a:rPr>
              <a:t>הדייר ימצא דירה חלופית ויידרש להציג את חוזה השכירות לקרן הפיצויים. קרן פיצויים תממן את שכר הדירה. גובה שכר הדירה שיאושר לתשלום יהיה בהתאם למאפייני דירת המגורים שניזוקה, גודלה ומיקומה, תוך מתן עדיפות לתשלום שכר דירה שיאפשר המשך מגורים באותו אזור. </a:t>
            </a:r>
          </a:p>
          <a:p>
            <a:pPr algn="r" rtl="1" fontAlgn="auto"/>
            <a:endParaRPr lang="he-IL" sz="1600" dirty="0">
              <a:latin typeface="Assistant" pitchFamily="2" charset="-79"/>
              <a:cs typeface="Assistant" pitchFamily="2" charset="-79"/>
            </a:endParaRPr>
          </a:p>
          <a:p>
            <a:pPr algn="r" rtl="1" fontAlgn="auto"/>
            <a:r>
              <a:rPr lang="he-IL" sz="1600" b="1" dirty="0">
                <a:latin typeface="Assistant" pitchFamily="2" charset="-79"/>
                <a:cs typeface="Assistant" pitchFamily="2" charset="-79"/>
              </a:rPr>
              <a:t>המשך שהייה בבית מלון/דירת אירוח – </a:t>
            </a:r>
            <a:r>
              <a:rPr lang="he-IL" sz="1600" dirty="0">
                <a:latin typeface="Assistant" pitchFamily="2" charset="-79"/>
                <a:cs typeface="Assistant" pitchFamily="2" charset="-79"/>
              </a:rPr>
              <a:t>מותנה באישור של קרן הפיצויים בתאום עם הרשות המקומית.  </a:t>
            </a:r>
          </a:p>
          <a:p>
            <a:pPr algn="r" rtl="1" fontAlgn="auto"/>
            <a:endParaRPr lang="he-IL" sz="1600" dirty="0">
              <a:latin typeface="Assistant" pitchFamily="2" charset="-79"/>
              <a:cs typeface="Assistant" pitchFamily="2" charset="-79"/>
            </a:endParaRPr>
          </a:p>
          <a:p>
            <a:pPr algn="r" rtl="1" fontAlgn="auto"/>
            <a:r>
              <a:rPr lang="he-IL" sz="1600" b="1" dirty="0">
                <a:latin typeface="Assistant" pitchFamily="2" charset="-79"/>
                <a:cs typeface="Assistant" pitchFamily="2" charset="-79"/>
              </a:rPr>
              <a:t>פינוי עצמי - </a:t>
            </a:r>
            <a:r>
              <a:rPr lang="he-IL" sz="1600" dirty="0">
                <a:latin typeface="Assistant" pitchFamily="2" charset="-79"/>
                <a:cs typeface="Assistant" pitchFamily="2" charset="-79"/>
              </a:rPr>
              <a:t>מציאת פתרון חלופי (כגון מגורים אצל קרוב משפחה) וקבלת תשלום לפי שכר דירה של הדירה שפונתה (על בסיס חוזה השכירות הקיים).</a:t>
            </a:r>
          </a:p>
          <a:p>
            <a:pPr algn="r" rtl="1" fontAlgn="auto"/>
            <a:endParaRPr lang="he-IL" sz="1600" dirty="0">
              <a:latin typeface="Assistant" pitchFamily="2" charset="-79"/>
              <a:cs typeface="Assistant" pitchFamily="2" charset="-79"/>
            </a:endParaRPr>
          </a:p>
          <a:p>
            <a:pPr algn="r" rtl="1" fontAlgn="auto"/>
            <a:r>
              <a:rPr lang="he-IL" sz="1600" dirty="0">
                <a:latin typeface="Assistant" pitchFamily="2" charset="-79"/>
                <a:cs typeface="Assistant" pitchFamily="2" charset="-79"/>
              </a:rPr>
              <a:t>ככלל, הזכאות למימון פינוי למלון ו/או דמי שכירות, עומדת בתוקף כל עוד השוכר ממשיך לשלם שכר דירה למשכיר הדירה שפונתה.</a:t>
            </a:r>
            <a:endParaRPr lang="he-IL" sz="2000" dirty="0">
              <a:latin typeface="Assistant" pitchFamily="2" charset="-79"/>
              <a:cs typeface="Assistant" pitchFamily="2" charset="-79"/>
            </a:endParaRPr>
          </a:p>
        </p:txBody>
      </p:sp>
      <p:pic>
        <p:nvPicPr>
          <p:cNvPr id="8" name="Picture 1" descr="A logo with a black background&#10;&#10;AI-generated content may be incorrect.">
            <a:extLst>
              <a:ext uri="{FF2B5EF4-FFF2-40B4-BE49-F238E27FC236}">
                <a16:creationId xmlns:a16="http://schemas.microsoft.com/office/drawing/2014/main" id="{FDE07FA5-ED33-42E6-B31E-56E60E4260F9}"/>
              </a:ext>
            </a:extLst>
          </p:cNvPr>
          <p:cNvPicPr>
            <a:picLocks noChangeAspect="1"/>
          </p:cNvPicPr>
          <p:nvPr/>
        </p:nvPicPr>
        <p:blipFill>
          <a:blip r:embed="rId2">
            <a:duotone>
              <a:prstClr val="black"/>
              <a:schemeClr val="tx2">
                <a:tint val="45000"/>
                <a:satMod val="400000"/>
              </a:schemeClr>
            </a:duotone>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tretch>
            <a:fillRect/>
          </a:stretch>
        </p:blipFill>
        <p:spPr>
          <a:xfrm>
            <a:off x="11050621" y="91017"/>
            <a:ext cx="1020482" cy="948074"/>
          </a:xfrm>
          <a:prstGeom prst="rect">
            <a:avLst/>
          </a:prstGeom>
        </p:spPr>
      </p:pic>
    </p:spTree>
    <p:extLst>
      <p:ext uri="{BB962C8B-B14F-4D97-AF65-F5344CB8AC3E}">
        <p14:creationId xmlns:p14="http://schemas.microsoft.com/office/powerpoint/2010/main" val="24544508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4F76B1-1B97-859B-6A23-451B5AC8968F}"/>
            </a:ext>
          </a:extLst>
        </p:cNvPr>
        <p:cNvGrpSpPr/>
        <p:nvPr/>
      </p:nvGrpSpPr>
      <p:grpSpPr>
        <a:xfrm>
          <a:off x="0" y="0"/>
          <a:ext cx="0" cy="0"/>
          <a:chOff x="0" y="0"/>
          <a:chExt cx="0" cy="0"/>
        </a:xfrm>
      </p:grpSpPr>
      <p:sp>
        <p:nvSpPr>
          <p:cNvPr id="2" name="מציין מיקום של מספר שקופית 1">
            <a:extLst>
              <a:ext uri="{FF2B5EF4-FFF2-40B4-BE49-F238E27FC236}">
                <a16:creationId xmlns:a16="http://schemas.microsoft.com/office/drawing/2014/main" id="{2D06D873-D81B-794E-7758-6F39E81C8AAF}"/>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9F735D-2D06-4C54-B3A7-5E1FA0208B39}" type="slidenum">
              <a:rPr kumimoji="0" lang="he-I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he-IL"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
        <p:nvSpPr>
          <p:cNvPr id="5" name="כותרת 4">
            <a:extLst>
              <a:ext uri="{FF2B5EF4-FFF2-40B4-BE49-F238E27FC236}">
                <a16:creationId xmlns:a16="http://schemas.microsoft.com/office/drawing/2014/main" id="{9A362DD0-CD6B-4FF3-637B-4805B3D186FD}"/>
              </a:ext>
            </a:extLst>
          </p:cNvPr>
          <p:cNvSpPr>
            <a:spLocks noGrp="1"/>
          </p:cNvSpPr>
          <p:nvPr>
            <p:ph type="title"/>
          </p:nvPr>
        </p:nvSpPr>
        <p:spPr>
          <a:xfrm>
            <a:off x="1157510" y="1292875"/>
            <a:ext cx="10403352" cy="772481"/>
          </a:xfrm>
        </p:spPr>
        <p:txBody>
          <a:bodyPr>
            <a:normAutofit fontScale="90000"/>
          </a:bodyPr>
          <a:lstStyle/>
          <a:p>
            <a:pPr algn="ctr"/>
            <a:r>
              <a:rPr lang="he-IL" sz="3600" b="1" dirty="0">
                <a:solidFill>
                  <a:srgbClr val="330029"/>
                </a:solidFill>
                <a:latin typeface="Assistant" pitchFamily="2" charset="-79"/>
                <a:cs typeface="Assistant" pitchFamily="2" charset="-79"/>
              </a:rPr>
              <a:t>מידע למפונים בעקבות מבצע "עם כלביא" – דיור חלופי</a:t>
            </a:r>
            <a:br>
              <a:rPr lang="he-IL" sz="3600" b="1" dirty="0">
                <a:solidFill>
                  <a:srgbClr val="330029"/>
                </a:solidFill>
                <a:latin typeface="Assistant" pitchFamily="2" charset="-79"/>
                <a:cs typeface="Assistant" pitchFamily="2" charset="-79"/>
              </a:rPr>
            </a:br>
            <a:r>
              <a:rPr lang="he-IL" sz="3100" b="1" dirty="0">
                <a:latin typeface="Assistant" pitchFamily="2" charset="-79"/>
                <a:cs typeface="Assistant" pitchFamily="2" charset="-79"/>
              </a:rPr>
              <a:t>בעל דירה שלא התגורר בה בעת הנזק (משכיר)</a:t>
            </a:r>
            <a:br>
              <a:rPr lang="he-IL" sz="3100" b="1" dirty="0">
                <a:latin typeface="Assistant" pitchFamily="2" charset="-79"/>
                <a:cs typeface="Assistant" pitchFamily="2" charset="-79"/>
              </a:rPr>
            </a:br>
            <a:br>
              <a:rPr lang="he-IL" sz="3600" b="1" dirty="0">
                <a:solidFill>
                  <a:srgbClr val="330029"/>
                </a:solidFill>
                <a:latin typeface="Assistant" pitchFamily="2" charset="-79"/>
                <a:cs typeface="Assistant" pitchFamily="2" charset="-79"/>
              </a:rPr>
            </a:br>
            <a:endParaRPr lang="he-IL" sz="3600" b="1" dirty="0">
              <a:solidFill>
                <a:srgbClr val="330029"/>
              </a:solidFill>
              <a:latin typeface="Assistant" pitchFamily="2" charset="-79"/>
              <a:cs typeface="Assistant" pitchFamily="2" charset="-79"/>
            </a:endParaRPr>
          </a:p>
        </p:txBody>
      </p:sp>
      <p:sp>
        <p:nvSpPr>
          <p:cNvPr id="6" name="מציין מיקום של מספר שקופית 1">
            <a:extLst>
              <a:ext uri="{FF2B5EF4-FFF2-40B4-BE49-F238E27FC236}">
                <a16:creationId xmlns:a16="http://schemas.microsoft.com/office/drawing/2014/main" id="{E23752FB-2E31-2C19-FBF1-4C09AAD80CD4}"/>
              </a:ext>
            </a:extLst>
          </p:cNvPr>
          <p:cNvSpPr txBox="1">
            <a:spLocks/>
          </p:cNvSpPr>
          <p:nvPr/>
        </p:nvSpPr>
        <p:spPr>
          <a:xfrm>
            <a:off x="3337214" y="6448714"/>
            <a:ext cx="7730836" cy="545522"/>
          </a:xfrm>
          <a:prstGeom prst="rect">
            <a:avLst/>
          </a:prstGeom>
        </p:spPr>
        <p:txBody>
          <a:bodyPr vert="horz" lIns="91440" tIns="45720" rIns="91440" bIns="45720" rtlCol="0" anchor="ctr"/>
          <a:lstStyle>
            <a:defPPr>
              <a:defRPr lang="he-IL"/>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he-IL"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Arial" panose="020B0604020202020204" pitchFamily="34" charset="0"/>
              </a:rPr>
              <a:t>כל הזכויות שמורות ©️ אין לשכפל, להעתיק, לצלם, לבצע בפומבי מצגת זו או חלק ממנה. שימוש מסחרי מכל סוג שהוא במצגת זו או בחלק ממנה אסור בהחלט.</a:t>
            </a:r>
          </a:p>
        </p:txBody>
      </p:sp>
      <p:sp>
        <p:nvSpPr>
          <p:cNvPr id="7" name="תיבת טקסט 6">
            <a:extLst>
              <a:ext uri="{FF2B5EF4-FFF2-40B4-BE49-F238E27FC236}">
                <a16:creationId xmlns:a16="http://schemas.microsoft.com/office/drawing/2014/main" id="{568ABC19-C8B2-6B84-54D9-FDAF9C5B7273}"/>
              </a:ext>
            </a:extLst>
          </p:cNvPr>
          <p:cNvSpPr txBox="1"/>
          <p:nvPr/>
        </p:nvSpPr>
        <p:spPr>
          <a:xfrm>
            <a:off x="587775" y="2574936"/>
            <a:ext cx="11016449" cy="1292662"/>
          </a:xfrm>
          <a:prstGeom prst="rect">
            <a:avLst/>
          </a:prstGeom>
          <a:noFill/>
        </p:spPr>
        <p:txBody>
          <a:bodyPr wrap="square">
            <a:spAutoFit/>
          </a:bodyPr>
          <a:lstStyle/>
          <a:p>
            <a:pPr algn="r" rtl="1"/>
            <a:endParaRPr lang="he-IL" b="1" dirty="0"/>
          </a:p>
          <a:p>
            <a:pPr algn="r" rtl="1" fontAlgn="auto"/>
            <a:r>
              <a:rPr lang="he-IL" dirty="0">
                <a:latin typeface="Assistant" pitchFamily="2" charset="-79"/>
                <a:cs typeface="Assistant" pitchFamily="2" charset="-79"/>
              </a:rPr>
              <a:t>בעל דירה שלא התגורר בה בעת הנזק (משכיר) אינו זכאי למימון של דיור חלופי או מימון שכר דירה, מאחר שלא התגורר בנכס.</a:t>
            </a:r>
          </a:p>
          <a:p>
            <a:pPr algn="r" rtl="1" fontAlgn="auto"/>
            <a:endParaRPr lang="he-IL" b="1" dirty="0">
              <a:latin typeface="Assistant" pitchFamily="2" charset="-79"/>
              <a:cs typeface="Assistant" pitchFamily="2" charset="-79"/>
            </a:endParaRPr>
          </a:p>
          <a:p>
            <a:pPr algn="r" rtl="1" fontAlgn="auto"/>
            <a:endParaRPr lang="he-IL" sz="2400" dirty="0">
              <a:latin typeface="Assistant" pitchFamily="2" charset="-79"/>
              <a:cs typeface="Assistant" pitchFamily="2" charset="-79"/>
            </a:endParaRPr>
          </a:p>
        </p:txBody>
      </p:sp>
      <p:pic>
        <p:nvPicPr>
          <p:cNvPr id="8" name="Picture 1" descr="A logo with a black background&#10;&#10;AI-generated content may be incorrect.">
            <a:extLst>
              <a:ext uri="{FF2B5EF4-FFF2-40B4-BE49-F238E27FC236}">
                <a16:creationId xmlns:a16="http://schemas.microsoft.com/office/drawing/2014/main" id="{DF65B3F3-3FD3-4112-993F-4BBFEC6C1E78}"/>
              </a:ext>
            </a:extLst>
          </p:cNvPr>
          <p:cNvPicPr>
            <a:picLocks noChangeAspect="1"/>
          </p:cNvPicPr>
          <p:nvPr/>
        </p:nvPicPr>
        <p:blipFill>
          <a:blip r:embed="rId2">
            <a:duotone>
              <a:prstClr val="black"/>
              <a:schemeClr val="tx2">
                <a:tint val="45000"/>
                <a:satMod val="400000"/>
              </a:schemeClr>
            </a:duotone>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tretch>
            <a:fillRect/>
          </a:stretch>
        </p:blipFill>
        <p:spPr>
          <a:xfrm>
            <a:off x="11050621" y="91017"/>
            <a:ext cx="1020482" cy="948074"/>
          </a:xfrm>
          <a:prstGeom prst="rect">
            <a:avLst/>
          </a:prstGeom>
        </p:spPr>
      </p:pic>
    </p:spTree>
    <p:extLst>
      <p:ext uri="{BB962C8B-B14F-4D97-AF65-F5344CB8AC3E}">
        <p14:creationId xmlns:p14="http://schemas.microsoft.com/office/powerpoint/2010/main" val="36599841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B26DC8-1E37-B309-BC7F-7C09CE64696A}"/>
            </a:ext>
          </a:extLst>
        </p:cNvPr>
        <p:cNvGrpSpPr/>
        <p:nvPr/>
      </p:nvGrpSpPr>
      <p:grpSpPr>
        <a:xfrm>
          <a:off x="0" y="0"/>
          <a:ext cx="0" cy="0"/>
          <a:chOff x="0" y="0"/>
          <a:chExt cx="0" cy="0"/>
        </a:xfrm>
      </p:grpSpPr>
      <p:sp>
        <p:nvSpPr>
          <p:cNvPr id="2" name="מציין מיקום של מספר שקופית 1">
            <a:extLst>
              <a:ext uri="{FF2B5EF4-FFF2-40B4-BE49-F238E27FC236}">
                <a16:creationId xmlns:a16="http://schemas.microsoft.com/office/drawing/2014/main" id="{B02AAB2F-0502-3A8F-CA1A-BCD4C8E14B2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9F735D-2D06-4C54-B3A7-5E1FA0208B39}" type="slidenum">
              <a:rPr kumimoji="0" lang="he-I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he-IL"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
        <p:nvSpPr>
          <p:cNvPr id="5" name="כותרת 4">
            <a:extLst>
              <a:ext uri="{FF2B5EF4-FFF2-40B4-BE49-F238E27FC236}">
                <a16:creationId xmlns:a16="http://schemas.microsoft.com/office/drawing/2014/main" id="{6EBF7C74-B504-F608-F31C-E754B721C1FF}"/>
              </a:ext>
            </a:extLst>
          </p:cNvPr>
          <p:cNvSpPr>
            <a:spLocks noGrp="1"/>
          </p:cNvSpPr>
          <p:nvPr>
            <p:ph type="title"/>
          </p:nvPr>
        </p:nvSpPr>
        <p:spPr>
          <a:xfrm>
            <a:off x="1157510" y="1292875"/>
            <a:ext cx="10403352" cy="772481"/>
          </a:xfrm>
        </p:spPr>
        <p:txBody>
          <a:bodyPr>
            <a:normAutofit fontScale="90000"/>
          </a:bodyPr>
          <a:lstStyle/>
          <a:p>
            <a:pPr algn="ctr"/>
            <a:r>
              <a:rPr lang="he-IL" sz="3600" b="1" dirty="0">
                <a:solidFill>
                  <a:srgbClr val="330029"/>
                </a:solidFill>
                <a:latin typeface="Assistant" pitchFamily="2" charset="-79"/>
                <a:cs typeface="Assistant" pitchFamily="2" charset="-79"/>
              </a:rPr>
              <a:t>מידע למפונים בעקבות מבצע "עם כלביא" – דיור חלופי</a:t>
            </a:r>
            <a:br>
              <a:rPr lang="he-IL" sz="3600" b="1" dirty="0">
                <a:solidFill>
                  <a:srgbClr val="330029"/>
                </a:solidFill>
                <a:latin typeface="Assistant" pitchFamily="2" charset="-79"/>
                <a:cs typeface="Assistant" pitchFamily="2" charset="-79"/>
              </a:rPr>
            </a:br>
            <a:r>
              <a:rPr lang="he-IL" sz="3100" b="1" dirty="0">
                <a:latin typeface="Assistant" pitchFamily="2" charset="-79"/>
                <a:cs typeface="Assistant" pitchFamily="2" charset="-79"/>
              </a:rPr>
              <a:t>מידע נוסף</a:t>
            </a:r>
            <a:br>
              <a:rPr lang="he-IL" sz="3100" b="1" dirty="0">
                <a:latin typeface="Assistant" pitchFamily="2" charset="-79"/>
                <a:cs typeface="Assistant" pitchFamily="2" charset="-79"/>
              </a:rPr>
            </a:br>
            <a:br>
              <a:rPr lang="he-IL" sz="3100" b="1" dirty="0">
                <a:latin typeface="Assistant" pitchFamily="2" charset="-79"/>
                <a:cs typeface="Assistant" pitchFamily="2" charset="-79"/>
              </a:rPr>
            </a:br>
            <a:br>
              <a:rPr lang="he-IL" sz="3600" b="1" dirty="0">
                <a:solidFill>
                  <a:srgbClr val="330029"/>
                </a:solidFill>
                <a:latin typeface="Assistant" pitchFamily="2" charset="-79"/>
                <a:cs typeface="Assistant" pitchFamily="2" charset="-79"/>
              </a:rPr>
            </a:br>
            <a:endParaRPr lang="he-IL" sz="3600" b="1" dirty="0">
              <a:solidFill>
                <a:srgbClr val="330029"/>
              </a:solidFill>
              <a:latin typeface="Assistant" pitchFamily="2" charset="-79"/>
              <a:cs typeface="Assistant" pitchFamily="2" charset="-79"/>
            </a:endParaRPr>
          </a:p>
        </p:txBody>
      </p:sp>
      <p:sp>
        <p:nvSpPr>
          <p:cNvPr id="6" name="מציין מיקום של מספר שקופית 1">
            <a:extLst>
              <a:ext uri="{FF2B5EF4-FFF2-40B4-BE49-F238E27FC236}">
                <a16:creationId xmlns:a16="http://schemas.microsoft.com/office/drawing/2014/main" id="{9A67034E-3939-2B5E-FEDC-03503317DF37}"/>
              </a:ext>
            </a:extLst>
          </p:cNvPr>
          <p:cNvSpPr txBox="1">
            <a:spLocks/>
          </p:cNvSpPr>
          <p:nvPr/>
        </p:nvSpPr>
        <p:spPr>
          <a:xfrm>
            <a:off x="3337214" y="6448714"/>
            <a:ext cx="7730836" cy="545522"/>
          </a:xfrm>
          <a:prstGeom prst="rect">
            <a:avLst/>
          </a:prstGeom>
        </p:spPr>
        <p:txBody>
          <a:bodyPr vert="horz" lIns="91440" tIns="45720" rIns="91440" bIns="45720" rtlCol="0" anchor="ctr"/>
          <a:lstStyle>
            <a:defPPr>
              <a:defRPr lang="he-IL"/>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he-IL"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Arial" panose="020B0604020202020204" pitchFamily="34" charset="0"/>
              </a:rPr>
              <a:t>כל הזכויות שמורות ©️ אין לשכפל, להעתיק, לצלם, לבצע בפומבי מצגת זו או חלק ממנה. שימוש מסחרי מכל סוג שהוא במצגת זו או בחלק ממנה אסור בהחלט.</a:t>
            </a:r>
          </a:p>
        </p:txBody>
      </p:sp>
      <p:sp>
        <p:nvSpPr>
          <p:cNvPr id="7" name="תיבת טקסט 6">
            <a:extLst>
              <a:ext uri="{FF2B5EF4-FFF2-40B4-BE49-F238E27FC236}">
                <a16:creationId xmlns:a16="http://schemas.microsoft.com/office/drawing/2014/main" id="{BE5871BE-5BF9-E08D-A1A4-DB2CC0F3023C}"/>
              </a:ext>
            </a:extLst>
          </p:cNvPr>
          <p:cNvSpPr txBox="1"/>
          <p:nvPr/>
        </p:nvSpPr>
        <p:spPr>
          <a:xfrm>
            <a:off x="648070" y="2574936"/>
            <a:ext cx="11016449" cy="3139321"/>
          </a:xfrm>
          <a:prstGeom prst="rect">
            <a:avLst/>
          </a:prstGeom>
          <a:noFill/>
        </p:spPr>
        <p:txBody>
          <a:bodyPr wrap="square">
            <a:spAutoFit/>
          </a:bodyPr>
          <a:lstStyle/>
          <a:p>
            <a:pPr algn="r" rtl="1"/>
            <a:endParaRPr lang="he-IL" b="1" dirty="0"/>
          </a:p>
          <a:p>
            <a:pPr algn="r" rtl="1" fontAlgn="auto"/>
            <a:r>
              <a:rPr lang="he-IL" b="1" dirty="0">
                <a:latin typeface="Assistant" pitchFamily="2" charset="-79"/>
                <a:cs typeface="Assistant" pitchFamily="2" charset="-79"/>
              </a:rPr>
              <a:t>תקופת הפיצוי: </a:t>
            </a:r>
            <a:r>
              <a:rPr lang="he-IL" dirty="0">
                <a:latin typeface="Assistant" pitchFamily="2" charset="-79"/>
                <a:cs typeface="Assistant" pitchFamily="2" charset="-79"/>
              </a:rPr>
              <a:t>הפיצוי הינו עד למועד שבו הנכס ראוי למגורים. ממועד זה, אין יותר זכאות לפיצוי. קביעת המועד שבו הנכס ראוי למגורים – בסמכות קרן הפיצויים. </a:t>
            </a:r>
          </a:p>
          <a:p>
            <a:pPr algn="r" rtl="1" fontAlgn="auto"/>
            <a:endParaRPr lang="he-IL" b="1" dirty="0">
              <a:latin typeface="Assistant" pitchFamily="2" charset="-79"/>
              <a:cs typeface="Assistant" pitchFamily="2" charset="-79"/>
            </a:endParaRPr>
          </a:p>
          <a:p>
            <a:pPr algn="r" rtl="1" fontAlgn="auto"/>
            <a:r>
              <a:rPr lang="he-IL" dirty="0">
                <a:latin typeface="Assistant" pitchFamily="2" charset="-79"/>
                <a:cs typeface="Assistant" pitchFamily="2" charset="-79"/>
              </a:rPr>
              <a:t>הוצאות הובלה ותיווך ישולמו על ידי קרן הפיצויים כנגד הצגת חשבוניות – רק במקרה בו נבחרה האופציה לדירה חילופית.</a:t>
            </a:r>
          </a:p>
          <a:p>
            <a:pPr algn="r" rtl="1" fontAlgn="auto"/>
            <a:endParaRPr lang="he-IL" b="1" dirty="0">
              <a:latin typeface="Assistant" pitchFamily="2" charset="-79"/>
              <a:cs typeface="Assistant" pitchFamily="2" charset="-79"/>
            </a:endParaRPr>
          </a:p>
          <a:p>
            <a:pPr algn="r" rtl="1" fontAlgn="auto"/>
            <a:r>
              <a:rPr lang="he-IL" b="1" dirty="0">
                <a:latin typeface="Assistant" pitchFamily="2" charset="-79"/>
                <a:cs typeface="Assistant" pitchFamily="2" charset="-79"/>
              </a:rPr>
              <a:t>אופן הגשת הבקשות:</a:t>
            </a:r>
          </a:p>
          <a:p>
            <a:pPr algn="r" rtl="1" fontAlgn="auto"/>
            <a:endParaRPr lang="he-IL" b="1" dirty="0">
              <a:latin typeface="Assistant" pitchFamily="2" charset="-79"/>
              <a:cs typeface="Assistant" pitchFamily="2" charset="-79"/>
            </a:endParaRPr>
          </a:p>
          <a:p>
            <a:pPr algn="r" rtl="1" fontAlgn="auto"/>
            <a:r>
              <a:rPr lang="he-IL" dirty="0">
                <a:latin typeface="Assistant" pitchFamily="2" charset="-79"/>
                <a:cs typeface="Assistant" pitchFamily="2" charset="-79"/>
              </a:rPr>
              <a:t>הזכאות להחזר שכר דירה או פיצוי בגין פינוי עצמי הינה בהתאם לקביעת קרן הפיצויים והרשות המקומית לגבי תקופת הפיצוי.</a:t>
            </a:r>
          </a:p>
          <a:p>
            <a:pPr algn="r" rtl="1" fontAlgn="auto"/>
            <a:r>
              <a:rPr lang="he-IL" dirty="0">
                <a:latin typeface="Assistant" pitchFamily="2" charset="-79"/>
                <a:cs typeface="Assistant" pitchFamily="2" charset="-79"/>
              </a:rPr>
              <a:t>על מנת לממש זכאות להחזר שכר דירה או פיצוי בגין פינוי עצמי, ראשית יש להגיש תביעה לקרן הפיצויים בגין הנזק למבנה באתר רשות </a:t>
            </a:r>
            <a:r>
              <a:rPr lang="he-IL" dirty="0" err="1">
                <a:latin typeface="Assistant" pitchFamily="2" charset="-79"/>
                <a:cs typeface="Assistant" pitchFamily="2" charset="-79"/>
              </a:rPr>
              <a:t>המסים</a:t>
            </a:r>
            <a:r>
              <a:rPr lang="he-IL" dirty="0">
                <a:latin typeface="Assistant" pitchFamily="2" charset="-79"/>
                <a:cs typeface="Assistant" pitchFamily="2" charset="-79"/>
              </a:rPr>
              <a:t>.</a:t>
            </a:r>
            <a:endParaRPr lang="he-IL" sz="2400" dirty="0">
              <a:latin typeface="Assistant" pitchFamily="2" charset="-79"/>
              <a:cs typeface="Assistant" pitchFamily="2" charset="-79"/>
            </a:endParaRPr>
          </a:p>
        </p:txBody>
      </p:sp>
      <p:pic>
        <p:nvPicPr>
          <p:cNvPr id="8" name="Picture 1" descr="A logo with a black background&#10;&#10;AI-generated content may be incorrect.">
            <a:extLst>
              <a:ext uri="{FF2B5EF4-FFF2-40B4-BE49-F238E27FC236}">
                <a16:creationId xmlns:a16="http://schemas.microsoft.com/office/drawing/2014/main" id="{5B8EBF81-03AB-4B3F-8303-506F68D56BBD}"/>
              </a:ext>
            </a:extLst>
          </p:cNvPr>
          <p:cNvPicPr>
            <a:picLocks noChangeAspect="1"/>
          </p:cNvPicPr>
          <p:nvPr/>
        </p:nvPicPr>
        <p:blipFill>
          <a:blip r:embed="rId2">
            <a:duotone>
              <a:prstClr val="black"/>
              <a:schemeClr val="tx2">
                <a:tint val="45000"/>
                <a:satMod val="400000"/>
              </a:schemeClr>
            </a:duotone>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tretch>
            <a:fillRect/>
          </a:stretch>
        </p:blipFill>
        <p:spPr>
          <a:xfrm>
            <a:off x="11050621" y="91017"/>
            <a:ext cx="1020482" cy="948074"/>
          </a:xfrm>
          <a:prstGeom prst="rect">
            <a:avLst/>
          </a:prstGeom>
        </p:spPr>
      </p:pic>
    </p:spTree>
    <p:extLst>
      <p:ext uri="{BB962C8B-B14F-4D97-AF65-F5344CB8AC3E}">
        <p14:creationId xmlns:p14="http://schemas.microsoft.com/office/powerpoint/2010/main" val="42138025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99D2BA-B129-917C-6A25-21F49AE48626}"/>
            </a:ext>
          </a:extLst>
        </p:cNvPr>
        <p:cNvGrpSpPr/>
        <p:nvPr/>
      </p:nvGrpSpPr>
      <p:grpSpPr>
        <a:xfrm>
          <a:off x="0" y="0"/>
          <a:ext cx="0" cy="0"/>
          <a:chOff x="0" y="0"/>
          <a:chExt cx="0" cy="0"/>
        </a:xfrm>
      </p:grpSpPr>
      <p:sp>
        <p:nvSpPr>
          <p:cNvPr id="2" name="מציין מיקום של מספר שקופית 1">
            <a:extLst>
              <a:ext uri="{FF2B5EF4-FFF2-40B4-BE49-F238E27FC236}">
                <a16:creationId xmlns:a16="http://schemas.microsoft.com/office/drawing/2014/main" id="{6B3AD5CD-80D4-BE69-ACE2-55B9774BDF9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9F735D-2D06-4C54-B3A7-5E1FA0208B39}" type="slidenum">
              <a:rPr kumimoji="0" lang="he-I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he-IL"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
        <p:nvSpPr>
          <p:cNvPr id="5" name="כותרת 4">
            <a:extLst>
              <a:ext uri="{FF2B5EF4-FFF2-40B4-BE49-F238E27FC236}">
                <a16:creationId xmlns:a16="http://schemas.microsoft.com/office/drawing/2014/main" id="{FAB97B1E-6814-FE59-C088-747A780A8F64}"/>
              </a:ext>
            </a:extLst>
          </p:cNvPr>
          <p:cNvSpPr>
            <a:spLocks noGrp="1"/>
          </p:cNvSpPr>
          <p:nvPr>
            <p:ph type="title"/>
          </p:nvPr>
        </p:nvSpPr>
        <p:spPr>
          <a:xfrm>
            <a:off x="1157510" y="1292875"/>
            <a:ext cx="10403352" cy="772481"/>
          </a:xfrm>
        </p:spPr>
        <p:txBody>
          <a:bodyPr>
            <a:normAutofit fontScale="90000"/>
          </a:bodyPr>
          <a:lstStyle/>
          <a:p>
            <a:pPr algn="ctr"/>
            <a:r>
              <a:rPr lang="he-IL" sz="3600" b="1" dirty="0">
                <a:solidFill>
                  <a:srgbClr val="330029"/>
                </a:solidFill>
                <a:latin typeface="Assistant" pitchFamily="2" charset="-79"/>
                <a:cs typeface="Assistant" pitchFamily="2" charset="-79"/>
              </a:rPr>
              <a:t>מידע למפונים בעקבות מבצע "עם כלביא" – דיור חלופי</a:t>
            </a:r>
            <a:br>
              <a:rPr lang="he-IL" sz="3600" b="1" dirty="0">
                <a:solidFill>
                  <a:srgbClr val="330029"/>
                </a:solidFill>
                <a:latin typeface="Assistant" pitchFamily="2" charset="-79"/>
                <a:cs typeface="Assistant" pitchFamily="2" charset="-79"/>
              </a:rPr>
            </a:br>
            <a:r>
              <a:rPr lang="he-IL" sz="3100" b="1" dirty="0">
                <a:latin typeface="Assistant" pitchFamily="2" charset="-79"/>
                <a:cs typeface="Assistant" pitchFamily="2" charset="-79"/>
              </a:rPr>
              <a:t>מימוש זכאות להחזר שכר דירה בגין פינוי לדירה חלופית או פינוי עצמי, הוצאות הובלה, תיווך והוצאות נלוות</a:t>
            </a:r>
            <a:br>
              <a:rPr lang="he-IL" sz="3100" b="1" dirty="0">
                <a:latin typeface="Assistant" pitchFamily="2" charset="-79"/>
                <a:cs typeface="Assistant" pitchFamily="2" charset="-79"/>
              </a:rPr>
            </a:br>
            <a:br>
              <a:rPr lang="he-IL" sz="3100" b="1" dirty="0">
                <a:latin typeface="Assistant" pitchFamily="2" charset="-79"/>
                <a:cs typeface="Assistant" pitchFamily="2" charset="-79"/>
              </a:rPr>
            </a:br>
            <a:br>
              <a:rPr lang="he-IL" sz="3100" b="1" dirty="0">
                <a:latin typeface="Assistant" pitchFamily="2" charset="-79"/>
                <a:cs typeface="Assistant" pitchFamily="2" charset="-79"/>
              </a:rPr>
            </a:br>
            <a:br>
              <a:rPr lang="he-IL" sz="3600" b="1" dirty="0">
                <a:solidFill>
                  <a:srgbClr val="330029"/>
                </a:solidFill>
                <a:latin typeface="Assistant" pitchFamily="2" charset="-79"/>
                <a:cs typeface="Assistant" pitchFamily="2" charset="-79"/>
              </a:rPr>
            </a:br>
            <a:endParaRPr lang="he-IL" sz="3600" b="1" dirty="0">
              <a:solidFill>
                <a:srgbClr val="330029"/>
              </a:solidFill>
              <a:latin typeface="Assistant" pitchFamily="2" charset="-79"/>
              <a:cs typeface="Assistant" pitchFamily="2" charset="-79"/>
            </a:endParaRPr>
          </a:p>
        </p:txBody>
      </p:sp>
      <p:sp>
        <p:nvSpPr>
          <p:cNvPr id="6" name="מציין מיקום של מספר שקופית 1">
            <a:extLst>
              <a:ext uri="{FF2B5EF4-FFF2-40B4-BE49-F238E27FC236}">
                <a16:creationId xmlns:a16="http://schemas.microsoft.com/office/drawing/2014/main" id="{AE9DB549-695B-BA09-8177-D66BE15B17E4}"/>
              </a:ext>
            </a:extLst>
          </p:cNvPr>
          <p:cNvSpPr txBox="1">
            <a:spLocks/>
          </p:cNvSpPr>
          <p:nvPr/>
        </p:nvSpPr>
        <p:spPr>
          <a:xfrm>
            <a:off x="3337214" y="6448714"/>
            <a:ext cx="7730836" cy="545522"/>
          </a:xfrm>
          <a:prstGeom prst="rect">
            <a:avLst/>
          </a:prstGeom>
        </p:spPr>
        <p:txBody>
          <a:bodyPr vert="horz" lIns="91440" tIns="45720" rIns="91440" bIns="45720" rtlCol="0" anchor="ctr"/>
          <a:lstStyle>
            <a:defPPr>
              <a:defRPr lang="he-IL"/>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he-IL"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Arial" panose="020B0604020202020204" pitchFamily="34" charset="0"/>
              </a:rPr>
              <a:t>כל הזכויות שמורות ©️ אין לשכפל, להעתיק, לצלם, לבצע בפומבי מצגת זו או חלק ממנה. שימוש מסחרי מכל סוג שהוא במצגת זו או בחלק ממנה אסור בהחלט.</a:t>
            </a:r>
          </a:p>
        </p:txBody>
      </p:sp>
      <p:sp>
        <p:nvSpPr>
          <p:cNvPr id="7" name="תיבת טקסט 6">
            <a:extLst>
              <a:ext uri="{FF2B5EF4-FFF2-40B4-BE49-F238E27FC236}">
                <a16:creationId xmlns:a16="http://schemas.microsoft.com/office/drawing/2014/main" id="{1EF1E01E-7BFF-A414-49D0-748D324B2EE2}"/>
              </a:ext>
            </a:extLst>
          </p:cNvPr>
          <p:cNvSpPr txBox="1"/>
          <p:nvPr/>
        </p:nvSpPr>
        <p:spPr>
          <a:xfrm>
            <a:off x="674703" y="2751157"/>
            <a:ext cx="11016449" cy="3970318"/>
          </a:xfrm>
          <a:prstGeom prst="rect">
            <a:avLst/>
          </a:prstGeom>
          <a:noFill/>
        </p:spPr>
        <p:txBody>
          <a:bodyPr wrap="square">
            <a:spAutoFit/>
          </a:bodyPr>
          <a:lstStyle/>
          <a:p>
            <a:pPr algn="r" rtl="1" fontAlgn="auto"/>
            <a:r>
              <a:rPr lang="he-IL" b="1" u="sng" dirty="0"/>
              <a:t>אופן הגשת הבקשה:</a:t>
            </a:r>
          </a:p>
          <a:p>
            <a:pPr algn="r" rtl="1" fontAlgn="auto"/>
            <a:r>
              <a:rPr lang="he-IL" dirty="0"/>
              <a:t>הגשת פניה מקוונת לקרן הפיצויים דרך </a:t>
            </a:r>
            <a:r>
              <a:rPr lang="he-IL" dirty="0">
                <a:hlinkClick r:id="rId2"/>
              </a:rPr>
              <a:t>מערכת פניות באתר רשות </a:t>
            </a:r>
            <a:r>
              <a:rPr lang="he-IL" dirty="0" err="1">
                <a:hlinkClick r:id="rId2"/>
              </a:rPr>
              <a:t>המסים</a:t>
            </a:r>
            <a:r>
              <a:rPr lang="he-IL" dirty="0"/>
              <a:t>:</a:t>
            </a:r>
          </a:p>
          <a:p>
            <a:pPr algn="r" rtl="1" fontAlgn="auto"/>
            <a:r>
              <a:rPr lang="he-IL" dirty="0"/>
              <a:t>1. בחירת נושא ראשי: "קרן פיצויי פעולות איבה"</a:t>
            </a:r>
          </a:p>
          <a:p>
            <a:pPr algn="r" rtl="1" fontAlgn="auto"/>
            <a:r>
              <a:rPr lang="he-IL" dirty="0"/>
              <a:t>2. בחירת נושא משני: "נזק ישיר עם כלביא"</a:t>
            </a:r>
          </a:p>
          <a:p>
            <a:pPr algn="r" rtl="1" fontAlgn="auto"/>
            <a:r>
              <a:rPr lang="he-IL" dirty="0"/>
              <a:t>3. בחירת נושא מהרשימה: צירוף חוזה שכירות, צירוף חשבונית תיווך, צירוף חשבונית אחסון, הצהרה בגין "פינוי עצמי", אחר</a:t>
            </a:r>
          </a:p>
          <a:p>
            <a:pPr algn="r" rtl="1" fontAlgn="auto"/>
            <a:r>
              <a:rPr lang="he-IL" dirty="0"/>
              <a:t>4. מצרפים את המסמך בהתאם לנושא</a:t>
            </a:r>
            <a:endParaRPr lang="en-US" dirty="0"/>
          </a:p>
          <a:p>
            <a:pPr algn="r" rtl="1" fontAlgn="auto"/>
            <a:endParaRPr lang="he-IL" b="1" dirty="0"/>
          </a:p>
          <a:p>
            <a:pPr algn="r" rtl="1" fontAlgn="auto"/>
            <a:r>
              <a:rPr lang="he-IL" b="1" u="sng" dirty="0"/>
              <a:t>בקשה להחזר שכר דירה בשל פינוי לדירה חלופית</a:t>
            </a:r>
          </a:p>
          <a:p>
            <a:pPr algn="r" rtl="1" fontAlgn="auto"/>
            <a:r>
              <a:rPr lang="he-IL" dirty="0"/>
              <a:t>יש לבחור בנושא: "צירוף חוזה שכירות"</a:t>
            </a:r>
          </a:p>
          <a:p>
            <a:pPr algn="r" rtl="1" fontAlgn="auto"/>
            <a:r>
              <a:rPr lang="he-IL" dirty="0"/>
              <a:t>שוכר יצרף את חוזה השכירות של הדירה החלופית ואת חוזה השכירות של הדירה שפונתה. בנוסף, יצרף הצהרה כי הוא ממשיך לשלם שכר דירה למשכיר הדירה שפונתה ויציין את מועד סיום החוזה בהתאם לנוסח בנספח א (הצהרה של שוכר ששכר דירה חלופית).</a:t>
            </a:r>
          </a:p>
          <a:p>
            <a:pPr algn="r" rtl="1" fontAlgn="auto"/>
            <a:r>
              <a:rPr lang="he-IL" b="1" dirty="0"/>
              <a:t>בעל דירה </a:t>
            </a:r>
            <a:r>
              <a:rPr lang="he-IL" dirty="0"/>
              <a:t>שגר בה בעת קרות הנזק יצרף את חוזה השכירות של הדירה החלופית.</a:t>
            </a:r>
          </a:p>
          <a:p>
            <a:pPr algn="r" rtl="1" fontAlgn="auto"/>
            <a:endParaRPr lang="he-IL" dirty="0"/>
          </a:p>
        </p:txBody>
      </p:sp>
      <p:pic>
        <p:nvPicPr>
          <p:cNvPr id="8" name="Picture 1" descr="A logo with a black background&#10;&#10;AI-generated content may be incorrect.">
            <a:extLst>
              <a:ext uri="{FF2B5EF4-FFF2-40B4-BE49-F238E27FC236}">
                <a16:creationId xmlns:a16="http://schemas.microsoft.com/office/drawing/2014/main" id="{81772100-5192-47B3-A98C-28D5BAC0DA99}"/>
              </a:ext>
            </a:extLst>
          </p:cNvPr>
          <p:cNvPicPr>
            <a:picLocks noChangeAspect="1"/>
          </p:cNvPicPr>
          <p:nvPr/>
        </p:nvPicPr>
        <p:blipFill>
          <a:blip r:embed="rId3">
            <a:duotone>
              <a:prstClr val="black"/>
              <a:schemeClr val="tx2">
                <a:tint val="45000"/>
                <a:satMod val="400000"/>
              </a:schemeClr>
            </a:duotone>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tretch>
            <a:fillRect/>
          </a:stretch>
        </p:blipFill>
        <p:spPr>
          <a:xfrm>
            <a:off x="11050621" y="91017"/>
            <a:ext cx="1020482" cy="948074"/>
          </a:xfrm>
          <a:prstGeom prst="rect">
            <a:avLst/>
          </a:prstGeom>
        </p:spPr>
      </p:pic>
    </p:spTree>
    <p:extLst>
      <p:ext uri="{BB962C8B-B14F-4D97-AF65-F5344CB8AC3E}">
        <p14:creationId xmlns:p14="http://schemas.microsoft.com/office/powerpoint/2010/main" val="21367564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08579B-809D-C436-13D3-4ACD9D0EBE2D}"/>
            </a:ext>
          </a:extLst>
        </p:cNvPr>
        <p:cNvGrpSpPr/>
        <p:nvPr/>
      </p:nvGrpSpPr>
      <p:grpSpPr>
        <a:xfrm>
          <a:off x="0" y="0"/>
          <a:ext cx="0" cy="0"/>
          <a:chOff x="0" y="0"/>
          <a:chExt cx="0" cy="0"/>
        </a:xfrm>
      </p:grpSpPr>
      <p:sp>
        <p:nvSpPr>
          <p:cNvPr id="2" name="מציין מיקום של מספר שקופית 1">
            <a:extLst>
              <a:ext uri="{FF2B5EF4-FFF2-40B4-BE49-F238E27FC236}">
                <a16:creationId xmlns:a16="http://schemas.microsoft.com/office/drawing/2014/main" id="{9A1F29A9-319D-8F24-25FD-D7CEADD96F6B}"/>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9F735D-2D06-4C54-B3A7-5E1FA0208B39}" type="slidenum">
              <a:rPr kumimoji="0" lang="he-I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he-IL"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
        <p:nvSpPr>
          <p:cNvPr id="5" name="כותרת 4">
            <a:extLst>
              <a:ext uri="{FF2B5EF4-FFF2-40B4-BE49-F238E27FC236}">
                <a16:creationId xmlns:a16="http://schemas.microsoft.com/office/drawing/2014/main" id="{9DEED107-698C-ADA8-95E0-90E74B86BA42}"/>
              </a:ext>
            </a:extLst>
          </p:cNvPr>
          <p:cNvSpPr>
            <a:spLocks noGrp="1"/>
          </p:cNvSpPr>
          <p:nvPr>
            <p:ph type="title"/>
          </p:nvPr>
        </p:nvSpPr>
        <p:spPr>
          <a:xfrm>
            <a:off x="1157510" y="1292875"/>
            <a:ext cx="10403352" cy="772481"/>
          </a:xfrm>
        </p:spPr>
        <p:txBody>
          <a:bodyPr>
            <a:normAutofit fontScale="90000"/>
          </a:bodyPr>
          <a:lstStyle/>
          <a:p>
            <a:pPr algn="ctr"/>
            <a:r>
              <a:rPr lang="he-IL" sz="3600" b="1" dirty="0">
                <a:solidFill>
                  <a:srgbClr val="330029"/>
                </a:solidFill>
                <a:latin typeface="Assistant" pitchFamily="2" charset="-79"/>
                <a:cs typeface="Assistant" pitchFamily="2" charset="-79"/>
              </a:rPr>
              <a:t>מידע למפונים בעקבות מבצע "עם כלביא" – דיור חלופי</a:t>
            </a:r>
            <a:br>
              <a:rPr lang="he-IL" sz="3600" b="1" dirty="0">
                <a:solidFill>
                  <a:srgbClr val="330029"/>
                </a:solidFill>
                <a:latin typeface="Assistant" pitchFamily="2" charset="-79"/>
                <a:cs typeface="Assistant" pitchFamily="2" charset="-79"/>
              </a:rPr>
            </a:br>
            <a:r>
              <a:rPr lang="he-IL" sz="3100" b="1" dirty="0">
                <a:latin typeface="Assistant" pitchFamily="2" charset="-79"/>
                <a:cs typeface="Assistant" pitchFamily="2" charset="-79"/>
              </a:rPr>
              <a:t>מימוש זכאות להחזר שכר דירה בגין פינוי לדירה חלופית או פינוי עצמי, הוצאות הובלה, תיווך והוצאות נלוות</a:t>
            </a:r>
            <a:br>
              <a:rPr lang="he-IL" sz="3100" b="1" dirty="0">
                <a:latin typeface="Assistant" pitchFamily="2" charset="-79"/>
                <a:cs typeface="Assistant" pitchFamily="2" charset="-79"/>
              </a:rPr>
            </a:br>
            <a:br>
              <a:rPr lang="he-IL" sz="3100" b="1" dirty="0">
                <a:latin typeface="Assistant" pitchFamily="2" charset="-79"/>
                <a:cs typeface="Assistant" pitchFamily="2" charset="-79"/>
              </a:rPr>
            </a:br>
            <a:br>
              <a:rPr lang="he-IL" sz="3600" b="1" dirty="0">
                <a:solidFill>
                  <a:srgbClr val="330029"/>
                </a:solidFill>
                <a:latin typeface="Assistant" pitchFamily="2" charset="-79"/>
                <a:cs typeface="Assistant" pitchFamily="2" charset="-79"/>
              </a:rPr>
            </a:br>
            <a:br>
              <a:rPr lang="he-IL" sz="3600" b="1" dirty="0">
                <a:solidFill>
                  <a:srgbClr val="330029"/>
                </a:solidFill>
                <a:latin typeface="Assistant" pitchFamily="2" charset="-79"/>
                <a:cs typeface="Assistant" pitchFamily="2" charset="-79"/>
              </a:rPr>
            </a:br>
            <a:endParaRPr lang="he-IL" sz="3600" b="1" dirty="0">
              <a:solidFill>
                <a:srgbClr val="330029"/>
              </a:solidFill>
              <a:latin typeface="Assistant" pitchFamily="2" charset="-79"/>
              <a:cs typeface="Assistant" pitchFamily="2" charset="-79"/>
            </a:endParaRPr>
          </a:p>
        </p:txBody>
      </p:sp>
      <p:sp>
        <p:nvSpPr>
          <p:cNvPr id="6" name="מציין מיקום של מספר שקופית 1">
            <a:extLst>
              <a:ext uri="{FF2B5EF4-FFF2-40B4-BE49-F238E27FC236}">
                <a16:creationId xmlns:a16="http://schemas.microsoft.com/office/drawing/2014/main" id="{6A94939A-234D-ACF4-DA4D-A64C98CCFA88}"/>
              </a:ext>
            </a:extLst>
          </p:cNvPr>
          <p:cNvSpPr txBox="1">
            <a:spLocks/>
          </p:cNvSpPr>
          <p:nvPr/>
        </p:nvSpPr>
        <p:spPr>
          <a:xfrm>
            <a:off x="3337214" y="6448714"/>
            <a:ext cx="7730836" cy="545522"/>
          </a:xfrm>
          <a:prstGeom prst="rect">
            <a:avLst/>
          </a:prstGeom>
        </p:spPr>
        <p:txBody>
          <a:bodyPr vert="horz" lIns="91440" tIns="45720" rIns="91440" bIns="45720" rtlCol="0" anchor="ctr"/>
          <a:lstStyle>
            <a:defPPr>
              <a:defRPr lang="he-IL"/>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he-IL"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Arial" panose="020B0604020202020204" pitchFamily="34" charset="0"/>
              </a:rPr>
              <a:t>כל הזכויות שמורות ©️ אין לשכפל, להעתיק, לצלם, לבצע בפומבי מצגת זו או חלק ממנה. שימוש מסחרי מכל סוג שהוא במצגת זו או בחלק ממנה אסור בהחלט.</a:t>
            </a:r>
          </a:p>
        </p:txBody>
      </p:sp>
      <p:sp>
        <p:nvSpPr>
          <p:cNvPr id="7" name="תיבת טקסט 6">
            <a:extLst>
              <a:ext uri="{FF2B5EF4-FFF2-40B4-BE49-F238E27FC236}">
                <a16:creationId xmlns:a16="http://schemas.microsoft.com/office/drawing/2014/main" id="{74319819-458B-BFCC-74BB-4953DC9BCCA0}"/>
              </a:ext>
            </a:extLst>
          </p:cNvPr>
          <p:cNvSpPr txBox="1"/>
          <p:nvPr/>
        </p:nvSpPr>
        <p:spPr>
          <a:xfrm>
            <a:off x="648070" y="2574936"/>
            <a:ext cx="11016449" cy="2954655"/>
          </a:xfrm>
          <a:prstGeom prst="rect">
            <a:avLst/>
          </a:prstGeom>
          <a:noFill/>
        </p:spPr>
        <p:txBody>
          <a:bodyPr wrap="square">
            <a:spAutoFit/>
          </a:bodyPr>
          <a:lstStyle/>
          <a:p>
            <a:pPr algn="r" rtl="1"/>
            <a:endParaRPr lang="he-IL" dirty="0"/>
          </a:p>
          <a:p>
            <a:pPr algn="r" rtl="1" fontAlgn="auto"/>
            <a:r>
              <a:rPr lang="he-IL" b="1" dirty="0">
                <a:latin typeface="Assistant" pitchFamily="2" charset="-79"/>
                <a:cs typeface="Assistant" pitchFamily="2" charset="-79"/>
              </a:rPr>
              <a:t>בקשה לפיצוי בגין פינוי עצמי  </a:t>
            </a:r>
            <a:r>
              <a:rPr lang="he-IL" dirty="0">
                <a:latin typeface="Assistant" pitchFamily="2" charset="-79"/>
                <a:cs typeface="Assistant" pitchFamily="2" charset="-79"/>
              </a:rPr>
              <a:t>- יש לבחור בנושא: "הצהרה בגין פינוי עצמי"</a:t>
            </a:r>
          </a:p>
          <a:p>
            <a:pPr algn="r" rtl="1" fontAlgn="auto"/>
            <a:endParaRPr lang="he-IL" dirty="0">
              <a:latin typeface="Assistant" pitchFamily="2" charset="-79"/>
              <a:cs typeface="Assistant" pitchFamily="2" charset="-79"/>
            </a:endParaRPr>
          </a:p>
          <a:p>
            <a:pPr algn="r" rtl="1" fontAlgn="auto"/>
            <a:r>
              <a:rPr lang="he-IL" b="1" dirty="0">
                <a:latin typeface="Assistant" pitchFamily="2" charset="-79"/>
                <a:cs typeface="Assistant" pitchFamily="2" charset="-79"/>
              </a:rPr>
              <a:t>שוכר</a:t>
            </a:r>
            <a:r>
              <a:rPr lang="he-IL" dirty="0">
                <a:latin typeface="Assistant" pitchFamily="2" charset="-79"/>
                <a:cs typeface="Assistant" pitchFamily="2" charset="-79"/>
              </a:rPr>
              <a:t> יצרף את חוזה השכירות של הדירה שפונתה. בנוסף, יצרף הצהרה כי הוא ממשיך לשלם שכר דירה למשכיר הדירה שפונתה ויציין את מועד סיום החוזה בהתאם לנוסח בנספח א – הצהרה של שוכר שהתפנה לפינוי עצמי.</a:t>
            </a:r>
          </a:p>
          <a:p>
            <a:pPr algn="r" rtl="1" fontAlgn="auto"/>
            <a:r>
              <a:rPr lang="he-IL" b="1" dirty="0">
                <a:latin typeface="Assistant" pitchFamily="2" charset="-79"/>
                <a:cs typeface="Assistant" pitchFamily="2" charset="-79"/>
              </a:rPr>
              <a:t>בעל דירה </a:t>
            </a:r>
            <a:r>
              <a:rPr lang="he-IL" dirty="0">
                <a:latin typeface="Assistant" pitchFamily="2" charset="-79"/>
                <a:cs typeface="Assistant" pitchFamily="2" charset="-79"/>
              </a:rPr>
              <a:t>שגר בה בעת קרות הנזק יצרף הצהרה על פינוי עצמי בהתאם לנוסח בנספח א (הצהרה של בעל נכס שהתפנה לפינוי עצמי).</a:t>
            </a:r>
          </a:p>
          <a:p>
            <a:pPr algn="r" rtl="1" fontAlgn="auto"/>
            <a:endParaRPr lang="he-IL" dirty="0">
              <a:latin typeface="Assistant" pitchFamily="2" charset="-79"/>
              <a:cs typeface="Assistant" pitchFamily="2" charset="-79"/>
            </a:endParaRPr>
          </a:p>
          <a:p>
            <a:pPr algn="r" rtl="1" fontAlgn="auto"/>
            <a:r>
              <a:rPr lang="he-IL" dirty="0">
                <a:latin typeface="Assistant" pitchFamily="2" charset="-79"/>
                <a:cs typeface="Assistant" pitchFamily="2" charset="-79"/>
              </a:rPr>
              <a:t>ניתן להיעזר במוקד טלפוני ארצי בכל שאלה :4954* שלוחה 3</a:t>
            </a:r>
          </a:p>
          <a:p>
            <a:pPr algn="r" rtl="1" fontAlgn="auto"/>
            <a:endParaRPr lang="he-IL" sz="2400" dirty="0">
              <a:latin typeface="Assistant" pitchFamily="2" charset="-79"/>
              <a:cs typeface="Assistant" pitchFamily="2" charset="-79"/>
            </a:endParaRPr>
          </a:p>
        </p:txBody>
      </p:sp>
      <p:pic>
        <p:nvPicPr>
          <p:cNvPr id="8" name="Picture 1" descr="A logo with a black background&#10;&#10;AI-generated content may be incorrect.">
            <a:extLst>
              <a:ext uri="{FF2B5EF4-FFF2-40B4-BE49-F238E27FC236}">
                <a16:creationId xmlns:a16="http://schemas.microsoft.com/office/drawing/2014/main" id="{9822F7F9-C0BB-4CC9-8303-28A67F59ED77}"/>
              </a:ext>
            </a:extLst>
          </p:cNvPr>
          <p:cNvPicPr>
            <a:picLocks noChangeAspect="1"/>
          </p:cNvPicPr>
          <p:nvPr/>
        </p:nvPicPr>
        <p:blipFill>
          <a:blip r:embed="rId2">
            <a:duotone>
              <a:prstClr val="black"/>
              <a:schemeClr val="tx2">
                <a:tint val="45000"/>
                <a:satMod val="400000"/>
              </a:schemeClr>
            </a:duotone>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tretch>
            <a:fillRect/>
          </a:stretch>
        </p:blipFill>
        <p:spPr>
          <a:xfrm>
            <a:off x="11050621" y="91017"/>
            <a:ext cx="1020482" cy="948074"/>
          </a:xfrm>
          <a:prstGeom prst="rect">
            <a:avLst/>
          </a:prstGeom>
        </p:spPr>
      </p:pic>
    </p:spTree>
    <p:extLst>
      <p:ext uri="{BB962C8B-B14F-4D97-AF65-F5344CB8AC3E}">
        <p14:creationId xmlns:p14="http://schemas.microsoft.com/office/powerpoint/2010/main" val="33542596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BC19F7-95AB-8D7C-EB3A-7379D1A685E3}"/>
            </a:ext>
          </a:extLst>
        </p:cNvPr>
        <p:cNvGrpSpPr/>
        <p:nvPr/>
      </p:nvGrpSpPr>
      <p:grpSpPr>
        <a:xfrm>
          <a:off x="0" y="0"/>
          <a:ext cx="0" cy="0"/>
          <a:chOff x="0" y="0"/>
          <a:chExt cx="0" cy="0"/>
        </a:xfrm>
      </p:grpSpPr>
      <p:sp>
        <p:nvSpPr>
          <p:cNvPr id="2" name="מציין מיקום של מספר שקופית 1">
            <a:extLst>
              <a:ext uri="{FF2B5EF4-FFF2-40B4-BE49-F238E27FC236}">
                <a16:creationId xmlns:a16="http://schemas.microsoft.com/office/drawing/2014/main" id="{0E15C9FC-9330-8B9B-A4B9-38068BA724F8}"/>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9F735D-2D06-4C54-B3A7-5E1FA0208B39}" type="slidenum">
              <a:rPr kumimoji="0" lang="he-I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he-IL"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
        <p:nvSpPr>
          <p:cNvPr id="5" name="כותרת 4">
            <a:extLst>
              <a:ext uri="{FF2B5EF4-FFF2-40B4-BE49-F238E27FC236}">
                <a16:creationId xmlns:a16="http://schemas.microsoft.com/office/drawing/2014/main" id="{EF107B6B-9010-2E87-2648-2E69D43E2B92}"/>
              </a:ext>
            </a:extLst>
          </p:cNvPr>
          <p:cNvSpPr>
            <a:spLocks noGrp="1"/>
          </p:cNvSpPr>
          <p:nvPr>
            <p:ph type="title"/>
          </p:nvPr>
        </p:nvSpPr>
        <p:spPr>
          <a:xfrm>
            <a:off x="648070" y="1361936"/>
            <a:ext cx="11016449" cy="772481"/>
          </a:xfrm>
        </p:spPr>
        <p:txBody>
          <a:bodyPr>
            <a:noAutofit/>
          </a:bodyPr>
          <a:lstStyle/>
          <a:p>
            <a:pPr algn="ctr"/>
            <a:r>
              <a:rPr lang="he-IL" sz="3200" b="1">
                <a:solidFill>
                  <a:srgbClr val="330029"/>
                </a:solidFill>
                <a:latin typeface="Assistant" pitchFamily="2" charset="-79"/>
                <a:cs typeface="Assistant" pitchFamily="2" charset="-79"/>
              </a:rPr>
              <a:t>מידע </a:t>
            </a:r>
            <a:r>
              <a:rPr lang="he-IL" sz="3200" b="1" dirty="0">
                <a:solidFill>
                  <a:srgbClr val="330029"/>
                </a:solidFill>
                <a:latin typeface="Assistant" pitchFamily="2" charset="-79"/>
                <a:cs typeface="Assistant" pitchFamily="2" charset="-79"/>
              </a:rPr>
              <a:t>למפונים בעקבות מבצע "עם כלביא" – דיור חלופי</a:t>
            </a:r>
            <a:br>
              <a:rPr lang="he-IL" sz="3200" b="1" dirty="0">
                <a:solidFill>
                  <a:srgbClr val="330029"/>
                </a:solidFill>
                <a:latin typeface="Assistant" pitchFamily="2" charset="-79"/>
                <a:cs typeface="Assistant" pitchFamily="2" charset="-79"/>
              </a:rPr>
            </a:br>
            <a:r>
              <a:rPr lang="he-IL" sz="3200" b="1" dirty="0">
                <a:latin typeface="Assistant" pitchFamily="2" charset="-79"/>
                <a:cs typeface="Assistant" pitchFamily="2" charset="-79"/>
              </a:rPr>
              <a:t>נספח א - הצהרות לצורך דיור חלופי עם כלביא</a:t>
            </a:r>
            <a:br>
              <a:rPr lang="he-IL" sz="3200" b="1" dirty="0">
                <a:latin typeface="Assistant" pitchFamily="2" charset="-79"/>
                <a:cs typeface="Assistant" pitchFamily="2" charset="-79"/>
              </a:rPr>
            </a:br>
            <a:br>
              <a:rPr lang="he-IL" sz="3200" b="1" dirty="0">
                <a:latin typeface="Assistant" pitchFamily="2" charset="-79"/>
                <a:cs typeface="Assistant" pitchFamily="2" charset="-79"/>
              </a:rPr>
            </a:br>
            <a:br>
              <a:rPr lang="he-IL" sz="3200" b="1" dirty="0">
                <a:solidFill>
                  <a:srgbClr val="330029"/>
                </a:solidFill>
                <a:latin typeface="Assistant" pitchFamily="2" charset="-79"/>
                <a:cs typeface="Assistant" pitchFamily="2" charset="-79"/>
              </a:rPr>
            </a:br>
            <a:br>
              <a:rPr lang="he-IL" sz="3200" b="1" dirty="0">
                <a:solidFill>
                  <a:srgbClr val="330029"/>
                </a:solidFill>
                <a:latin typeface="Assistant" pitchFamily="2" charset="-79"/>
                <a:cs typeface="Assistant" pitchFamily="2" charset="-79"/>
              </a:rPr>
            </a:br>
            <a:endParaRPr lang="he-IL" sz="3200" b="1" dirty="0">
              <a:solidFill>
                <a:srgbClr val="330029"/>
              </a:solidFill>
              <a:latin typeface="Assistant" pitchFamily="2" charset="-79"/>
              <a:cs typeface="Assistant" pitchFamily="2" charset="-79"/>
            </a:endParaRPr>
          </a:p>
        </p:txBody>
      </p:sp>
      <p:sp>
        <p:nvSpPr>
          <p:cNvPr id="6" name="מציין מיקום של מספר שקופית 1">
            <a:extLst>
              <a:ext uri="{FF2B5EF4-FFF2-40B4-BE49-F238E27FC236}">
                <a16:creationId xmlns:a16="http://schemas.microsoft.com/office/drawing/2014/main" id="{C033C811-A2D5-9472-BC3D-271BDA28C85D}"/>
              </a:ext>
            </a:extLst>
          </p:cNvPr>
          <p:cNvSpPr txBox="1">
            <a:spLocks/>
          </p:cNvSpPr>
          <p:nvPr/>
        </p:nvSpPr>
        <p:spPr>
          <a:xfrm>
            <a:off x="3337214" y="6448714"/>
            <a:ext cx="7730836" cy="545522"/>
          </a:xfrm>
          <a:prstGeom prst="rect">
            <a:avLst/>
          </a:prstGeom>
        </p:spPr>
        <p:txBody>
          <a:bodyPr vert="horz" lIns="91440" tIns="45720" rIns="91440" bIns="45720" rtlCol="0" anchor="ctr"/>
          <a:lstStyle>
            <a:defPPr>
              <a:defRPr lang="he-IL"/>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he-IL"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Arial" panose="020B0604020202020204" pitchFamily="34" charset="0"/>
              </a:rPr>
              <a:t>כל הזכויות שמורות ©️ אין לשכפל, להעתיק, לצלם, לבצע בפומבי מצגת זו או חלק ממנה. שימוש מסחרי מכל סוג שהוא במצגת זו או בחלק ממנה אסור בהחלט.</a:t>
            </a:r>
          </a:p>
        </p:txBody>
      </p:sp>
      <p:sp>
        <p:nvSpPr>
          <p:cNvPr id="7" name="תיבת טקסט 6">
            <a:extLst>
              <a:ext uri="{FF2B5EF4-FFF2-40B4-BE49-F238E27FC236}">
                <a16:creationId xmlns:a16="http://schemas.microsoft.com/office/drawing/2014/main" id="{23E0893D-E69F-18BA-4A6E-9086C056B72C}"/>
              </a:ext>
            </a:extLst>
          </p:cNvPr>
          <p:cNvSpPr txBox="1"/>
          <p:nvPr/>
        </p:nvSpPr>
        <p:spPr>
          <a:xfrm>
            <a:off x="648070" y="2377588"/>
            <a:ext cx="11016449" cy="4616648"/>
          </a:xfrm>
          <a:prstGeom prst="rect">
            <a:avLst/>
          </a:prstGeom>
          <a:noFill/>
        </p:spPr>
        <p:txBody>
          <a:bodyPr wrap="square">
            <a:spAutoFit/>
          </a:bodyPr>
          <a:lstStyle/>
          <a:p>
            <a:pPr algn="r" rtl="1"/>
            <a:endParaRPr lang="he-IL" b="1" dirty="0"/>
          </a:p>
          <a:p>
            <a:pPr algn="r"/>
            <a:r>
              <a:rPr lang="he-IL" b="1" dirty="0"/>
              <a:t>הצהרה של שוכר ששכר דירה חלופית:</a:t>
            </a:r>
            <a:br>
              <a:rPr lang="he-IL" dirty="0"/>
            </a:br>
            <a:r>
              <a:rPr lang="he-IL" dirty="0"/>
              <a:t>אני מצהיר כי הסכם השכירות בגין הדירה שפונתה הנו לתקופה עד ליום_____ וכי אמשיך לשלם שכר דירה לבעלי הנכס בסך ___לחודש עד למועד זה.</a:t>
            </a:r>
            <a:br>
              <a:rPr lang="he-IL" dirty="0"/>
            </a:br>
            <a:r>
              <a:rPr lang="he-IL" dirty="0"/>
              <a:t>מצורף הסכם השכירות בגין הדירה שפונתה ובגין הדירה החלופית.</a:t>
            </a:r>
          </a:p>
          <a:p>
            <a:pPr algn="r"/>
            <a:endParaRPr lang="he-IL" dirty="0"/>
          </a:p>
          <a:p>
            <a:pPr algn="r"/>
            <a:r>
              <a:rPr lang="he-IL" b="1" dirty="0"/>
              <a:t>הצהרה של שוכר שהתפנה לפינוי עצמי (משפחה):</a:t>
            </a:r>
            <a:br>
              <a:rPr lang="he-IL" dirty="0"/>
            </a:br>
            <a:r>
              <a:rPr lang="he-IL" dirty="0"/>
              <a:t>אני מצהיר כי הסכם השכירות בגין הדירה שפונתה הנו לתקופה עד ליום_____ וכי אמשיך לשלם שכר דירה לבעלי הנכס בסך ___לחודש עד למועד זה.</a:t>
            </a:r>
            <a:br>
              <a:rPr lang="he-IL" dirty="0"/>
            </a:br>
            <a:r>
              <a:rPr lang="he-IL" dirty="0"/>
              <a:t>אני מצהיר כי התפניתי לפתרון דיור חלופי וכי לא אדרוש כל תשלום בגין שכר דירה בעקבות הפינוי.</a:t>
            </a:r>
            <a:br>
              <a:rPr lang="he-IL" dirty="0"/>
            </a:br>
            <a:r>
              <a:rPr lang="he-IL" dirty="0"/>
              <a:t>מצורף הסכם השכירות בגין הדירה שפונתה.</a:t>
            </a:r>
          </a:p>
          <a:p>
            <a:pPr algn="r"/>
            <a:endParaRPr lang="he-IL" dirty="0"/>
          </a:p>
          <a:p>
            <a:pPr algn="r"/>
            <a:r>
              <a:rPr lang="he-IL" b="1" dirty="0"/>
              <a:t>הצהרה של בעל נכס שהתפנה לפינוי עצמי:</a:t>
            </a:r>
            <a:br>
              <a:rPr lang="he-IL" dirty="0"/>
            </a:br>
            <a:r>
              <a:rPr lang="he-IL" dirty="0"/>
              <a:t>אני מצהיר כי ביום הנזק מספר בני המשפחה שהתגוררו בנכס שפונה </a:t>
            </a:r>
            <a:r>
              <a:rPr lang="he-IL" dirty="0" err="1"/>
              <a:t>היה___מהם</a:t>
            </a:r>
            <a:r>
              <a:rPr lang="he-IL" dirty="0"/>
              <a:t> ___מבוגרים ו-____ילדים.</a:t>
            </a:r>
            <a:br>
              <a:rPr lang="he-IL" dirty="0"/>
            </a:br>
            <a:r>
              <a:rPr lang="he-IL" dirty="0"/>
              <a:t>כתובת הנכס שניזוק הינה______. גודל הנכס_______ מספר החדרים בנכס הנו_______.</a:t>
            </a:r>
          </a:p>
          <a:p>
            <a:pPr algn="r" rtl="1" fontAlgn="auto"/>
            <a:endParaRPr lang="he-IL" sz="2400" dirty="0">
              <a:latin typeface="Assistant" pitchFamily="2" charset="-79"/>
              <a:cs typeface="Assistant" pitchFamily="2" charset="-79"/>
            </a:endParaRPr>
          </a:p>
        </p:txBody>
      </p:sp>
      <p:pic>
        <p:nvPicPr>
          <p:cNvPr id="8" name="Picture 1" descr="A logo with a black background&#10;&#10;AI-generated content may be incorrect.">
            <a:extLst>
              <a:ext uri="{FF2B5EF4-FFF2-40B4-BE49-F238E27FC236}">
                <a16:creationId xmlns:a16="http://schemas.microsoft.com/office/drawing/2014/main" id="{33F89FEC-50B3-4820-B5E0-720EBE4B359B}"/>
              </a:ext>
            </a:extLst>
          </p:cNvPr>
          <p:cNvPicPr>
            <a:picLocks noChangeAspect="1"/>
          </p:cNvPicPr>
          <p:nvPr/>
        </p:nvPicPr>
        <p:blipFill>
          <a:blip r:embed="rId2">
            <a:duotone>
              <a:prstClr val="black"/>
              <a:schemeClr val="tx2">
                <a:tint val="45000"/>
                <a:satMod val="400000"/>
              </a:schemeClr>
            </a:duotone>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tretch>
            <a:fillRect/>
          </a:stretch>
        </p:blipFill>
        <p:spPr>
          <a:xfrm>
            <a:off x="11050621" y="91017"/>
            <a:ext cx="1020482" cy="948074"/>
          </a:xfrm>
          <a:prstGeom prst="rect">
            <a:avLst/>
          </a:prstGeom>
        </p:spPr>
      </p:pic>
    </p:spTree>
    <p:extLst>
      <p:ext uri="{BB962C8B-B14F-4D97-AF65-F5344CB8AC3E}">
        <p14:creationId xmlns:p14="http://schemas.microsoft.com/office/powerpoint/2010/main" val="5022527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455A05-0C6E-FF7F-3A5F-30BB5DBB1F2E}"/>
            </a:ext>
          </a:extLst>
        </p:cNvPr>
        <p:cNvGrpSpPr/>
        <p:nvPr/>
      </p:nvGrpSpPr>
      <p:grpSpPr>
        <a:xfrm>
          <a:off x="0" y="0"/>
          <a:ext cx="0" cy="0"/>
          <a:chOff x="0" y="0"/>
          <a:chExt cx="0" cy="0"/>
        </a:xfrm>
      </p:grpSpPr>
      <p:pic>
        <p:nvPicPr>
          <p:cNvPr id="4" name="תמונה 3" descr="ספריה ציבורית מטושטשת מופשטת עם מדפי ספרים">
            <a:extLst>
              <a:ext uri="{FF2B5EF4-FFF2-40B4-BE49-F238E27FC236}">
                <a16:creationId xmlns:a16="http://schemas.microsoft.com/office/drawing/2014/main" id="{5211B31C-7F02-698F-0E0D-A3B653441188}"/>
              </a:ext>
            </a:extLst>
          </p:cNvPr>
          <p:cNvPicPr>
            <a:picLocks noChangeAspect="1"/>
          </p:cNvPicPr>
          <p:nvPr/>
        </p:nvPicPr>
        <p:blipFill>
          <a:blip r:embed="rId3" cstate="email">
            <a:alphaModFix amt="85000"/>
            <a:extLst>
              <a:ext uri="{28A0092B-C50C-407E-A947-70E740481C1C}">
                <a14:useLocalDpi xmlns:a14="http://schemas.microsoft.com/office/drawing/2010/main"/>
              </a:ext>
            </a:extLst>
          </a:blip>
          <a:srcRect/>
          <a:stretch/>
        </p:blipFill>
        <p:spPr>
          <a:xfrm>
            <a:off x="0" y="10"/>
            <a:ext cx="12199226" cy="6857990"/>
          </a:xfrm>
          <a:prstGeom prst="rect">
            <a:avLst/>
          </a:prstGeom>
        </p:spPr>
      </p:pic>
      <p:pic>
        <p:nvPicPr>
          <p:cNvPr id="19" name="תמונה 18">
            <a:extLst>
              <a:ext uri="{FF2B5EF4-FFF2-40B4-BE49-F238E27FC236}">
                <a16:creationId xmlns:a16="http://schemas.microsoft.com/office/drawing/2014/main" id="{D5E41513-81AE-68DD-F9C1-73BF733F1ED2}"/>
              </a:ext>
            </a:extLst>
          </p:cNvPr>
          <p:cNvPicPr>
            <a:picLocks noChangeAspect="1"/>
          </p:cNvPicPr>
          <p:nvPr/>
        </p:nvPicPr>
        <p:blipFill>
          <a:blip r:embed="rId4" cstate="email">
            <a:alphaModFix amt="70000"/>
            <a:extLst>
              <a:ext uri="{28A0092B-C50C-407E-A947-70E740481C1C}">
                <a14:useLocalDpi xmlns:a14="http://schemas.microsoft.com/office/drawing/2010/main"/>
              </a:ext>
            </a:extLst>
          </a:blip>
          <a:stretch>
            <a:fillRect/>
          </a:stretch>
        </p:blipFill>
        <p:spPr>
          <a:xfrm>
            <a:off x="6810174" y="732265"/>
            <a:ext cx="5400000" cy="5393470"/>
          </a:xfrm>
          <a:prstGeom prst="rect">
            <a:avLst/>
          </a:prstGeom>
          <a:effectLst>
            <a:softEdge rad="63500"/>
          </a:effectLst>
        </p:spPr>
      </p:pic>
      <p:sp>
        <p:nvSpPr>
          <p:cNvPr id="7" name="Title 2">
            <a:extLst>
              <a:ext uri="{FF2B5EF4-FFF2-40B4-BE49-F238E27FC236}">
                <a16:creationId xmlns:a16="http://schemas.microsoft.com/office/drawing/2014/main" id="{D61C6F26-D8B8-1AD4-4AF7-6C268F4C8CE5}"/>
              </a:ext>
            </a:extLst>
          </p:cNvPr>
          <p:cNvSpPr txBox="1">
            <a:spLocks/>
          </p:cNvSpPr>
          <p:nvPr/>
        </p:nvSpPr>
        <p:spPr>
          <a:xfrm>
            <a:off x="8039545" y="4296131"/>
            <a:ext cx="3126827" cy="768085"/>
          </a:xfrm>
          <a:prstGeom prst="rect">
            <a:avLst/>
          </a:prstGeom>
        </p:spPr>
        <p:txBody>
          <a:bodyPr anchor="ctr"/>
          <a:lstStyle>
            <a:lvl1pPr algn="ctr" defTabSz="914400" rtl="0" eaLnBrk="1" latinLnBrk="1" hangingPunct="1">
              <a:spcBef>
                <a:spcPct val="0"/>
              </a:spcBef>
              <a:buNone/>
              <a:defRPr sz="4400" kern="1200">
                <a:solidFill>
                  <a:schemeClr val="tx1"/>
                </a:solidFill>
                <a:latin typeface="+mj-lt"/>
                <a:ea typeface="+mj-ea"/>
                <a:cs typeface="+mj-cs"/>
              </a:defRPr>
            </a:lvl1pPr>
          </a:lstStyle>
          <a:p>
            <a:pPr marL="0" marR="0" lvl="0" indent="0" algn="ctr" defTabSz="914400" rtl="1" eaLnBrk="1" fontAlgn="auto" latinLnBrk="1" hangingPunct="1">
              <a:lnSpc>
                <a:spcPct val="100000"/>
              </a:lnSpc>
              <a:spcBef>
                <a:spcPct val="0"/>
              </a:spcBef>
              <a:spcAft>
                <a:spcPts val="0"/>
              </a:spcAft>
              <a:buClrTx/>
              <a:buSzTx/>
              <a:buFontTx/>
              <a:buNone/>
              <a:tabLst/>
              <a:defRPr/>
            </a:pPr>
            <a:endParaRPr kumimoji="0" lang="he-IL" sz="3000" b="1" i="0" u="none" strike="noStrike" kern="1200" cap="none" spc="-150" normalizeH="0" baseline="0" noProof="0" dirty="0">
              <a:ln>
                <a:noFill/>
              </a:ln>
              <a:solidFill>
                <a:srgbClr val="86511C">
                  <a:lumMod val="60000"/>
                  <a:lumOff val="40000"/>
                </a:srgbClr>
              </a:solidFill>
              <a:effectLst/>
              <a:uLnTx/>
              <a:uFillTx/>
              <a:latin typeface="Assistant"/>
              <a:ea typeface="+mj-ea"/>
              <a:cs typeface="Assistant"/>
            </a:endParaRPr>
          </a:p>
        </p:txBody>
      </p:sp>
      <p:sp>
        <p:nvSpPr>
          <p:cNvPr id="13" name="מציין מיקום תוכן 2">
            <a:extLst>
              <a:ext uri="{FF2B5EF4-FFF2-40B4-BE49-F238E27FC236}">
                <a16:creationId xmlns:a16="http://schemas.microsoft.com/office/drawing/2014/main" id="{0B131FF8-636D-16EB-1A6A-8D44268ECBCF}"/>
              </a:ext>
            </a:extLst>
          </p:cNvPr>
          <p:cNvSpPr>
            <a:spLocks noGrp="1"/>
          </p:cNvSpPr>
          <p:nvPr>
            <p:ph idx="1"/>
          </p:nvPr>
        </p:nvSpPr>
        <p:spPr>
          <a:xfrm>
            <a:off x="7608163" y="2604124"/>
            <a:ext cx="3701988" cy="1649751"/>
          </a:xfrm>
        </p:spPr>
        <p:txBody>
          <a:bodyPr>
            <a:normAutofit/>
          </a:bodyPr>
          <a:lstStyle/>
          <a:p>
            <a:pPr marL="0" indent="0" algn="ctr">
              <a:buNone/>
            </a:pPr>
            <a:r>
              <a:rPr lang="he-IL" sz="4000" b="1" dirty="0">
                <a:solidFill>
                  <a:srgbClr val="330029"/>
                </a:solidFill>
                <a:latin typeface="Assistant" pitchFamily="2" charset="-79"/>
                <a:ea typeface="+mj-ea"/>
                <a:cs typeface="Assistant" pitchFamily="2" charset="-79"/>
              </a:rPr>
              <a:t>הגשת ערר</a:t>
            </a:r>
          </a:p>
        </p:txBody>
      </p:sp>
      <p:sp>
        <p:nvSpPr>
          <p:cNvPr id="2" name="מציין מיקום של מספר שקופית 1">
            <a:extLst>
              <a:ext uri="{FF2B5EF4-FFF2-40B4-BE49-F238E27FC236}">
                <a16:creationId xmlns:a16="http://schemas.microsoft.com/office/drawing/2014/main" id="{1C457A5F-A683-8D13-8D9F-B4B1911F20DC}"/>
              </a:ext>
            </a:extLst>
          </p:cNvPr>
          <p:cNvSpPr txBox="1">
            <a:spLocks/>
          </p:cNvSpPr>
          <p:nvPr/>
        </p:nvSpPr>
        <p:spPr>
          <a:xfrm>
            <a:off x="3337214" y="6448714"/>
            <a:ext cx="7730836" cy="545522"/>
          </a:xfrm>
          <a:prstGeom prst="rect">
            <a:avLst/>
          </a:prstGeom>
        </p:spPr>
        <p:txBody>
          <a:bodyPr vert="horz" lIns="91440" tIns="45720" rIns="91440" bIns="45720" rtlCol="0" anchor="ctr"/>
          <a:lstStyle>
            <a:defPPr>
              <a:defRPr lang="he-IL"/>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he-IL"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Arial" panose="020B0604020202020204" pitchFamily="34" charset="0"/>
              </a:rPr>
              <a:t>כל הזכויות שמורות ©️ אין לשכפל, להעתיק, לצלם, לבצע בפומבי מצגת זו או חלק ממנה. שימוש מסחרי מכל סוג שהוא במצגת זו או בחלק ממנה אסור בהחלט.</a:t>
            </a:r>
          </a:p>
        </p:txBody>
      </p:sp>
    </p:spTree>
    <p:extLst>
      <p:ext uri="{BB962C8B-B14F-4D97-AF65-F5344CB8AC3E}">
        <p14:creationId xmlns:p14="http://schemas.microsoft.com/office/powerpoint/2010/main" val="14239609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descr="ספריה ציבורית מטושטשת מופשטת עם מדפי ספרים">
            <a:extLst>
              <a:ext uri="{FF2B5EF4-FFF2-40B4-BE49-F238E27FC236}">
                <a16:creationId xmlns:a16="http://schemas.microsoft.com/office/drawing/2014/main" id="{6E463F47-AEA8-F348-0C92-50A190F13058}"/>
              </a:ext>
            </a:extLst>
          </p:cNvPr>
          <p:cNvPicPr>
            <a:picLocks noChangeAspect="1"/>
          </p:cNvPicPr>
          <p:nvPr/>
        </p:nvPicPr>
        <p:blipFill>
          <a:blip r:embed="rId3" cstate="email">
            <a:alphaModFix amt="85000"/>
            <a:extLst>
              <a:ext uri="{28A0092B-C50C-407E-A947-70E740481C1C}">
                <a14:useLocalDpi xmlns:a14="http://schemas.microsoft.com/office/drawing/2010/main"/>
              </a:ext>
            </a:extLst>
          </a:blip>
          <a:srcRect/>
          <a:stretch/>
        </p:blipFill>
        <p:spPr>
          <a:xfrm>
            <a:off x="0" y="10"/>
            <a:ext cx="12199226" cy="6857990"/>
          </a:xfrm>
          <a:prstGeom prst="rect">
            <a:avLst/>
          </a:prstGeom>
        </p:spPr>
      </p:pic>
      <p:pic>
        <p:nvPicPr>
          <p:cNvPr id="19" name="תמונה 18">
            <a:extLst>
              <a:ext uri="{FF2B5EF4-FFF2-40B4-BE49-F238E27FC236}">
                <a16:creationId xmlns:a16="http://schemas.microsoft.com/office/drawing/2014/main" id="{E54A740F-2B8B-0E73-C8A7-22CAE6745748}"/>
              </a:ext>
            </a:extLst>
          </p:cNvPr>
          <p:cNvPicPr>
            <a:picLocks noChangeAspect="1"/>
          </p:cNvPicPr>
          <p:nvPr/>
        </p:nvPicPr>
        <p:blipFill>
          <a:blip r:embed="rId4" cstate="email">
            <a:alphaModFix amt="70000"/>
            <a:extLst>
              <a:ext uri="{28A0092B-C50C-407E-A947-70E740481C1C}">
                <a14:useLocalDpi xmlns:a14="http://schemas.microsoft.com/office/drawing/2010/main"/>
              </a:ext>
            </a:extLst>
          </a:blip>
          <a:stretch>
            <a:fillRect/>
          </a:stretch>
        </p:blipFill>
        <p:spPr>
          <a:xfrm>
            <a:off x="6810174" y="732265"/>
            <a:ext cx="5400000" cy="5393470"/>
          </a:xfrm>
          <a:prstGeom prst="rect">
            <a:avLst/>
          </a:prstGeom>
          <a:effectLst>
            <a:softEdge rad="63500"/>
          </a:effectLst>
        </p:spPr>
      </p:pic>
      <p:sp>
        <p:nvSpPr>
          <p:cNvPr id="7" name="Title 2">
            <a:extLst>
              <a:ext uri="{FF2B5EF4-FFF2-40B4-BE49-F238E27FC236}">
                <a16:creationId xmlns:a16="http://schemas.microsoft.com/office/drawing/2014/main" id="{678E27AF-F8DF-6E84-7500-D8530D654CF9}"/>
              </a:ext>
            </a:extLst>
          </p:cNvPr>
          <p:cNvSpPr txBox="1">
            <a:spLocks/>
          </p:cNvSpPr>
          <p:nvPr/>
        </p:nvSpPr>
        <p:spPr>
          <a:xfrm>
            <a:off x="8039545" y="4296131"/>
            <a:ext cx="3126827" cy="768085"/>
          </a:xfrm>
          <a:prstGeom prst="rect">
            <a:avLst/>
          </a:prstGeom>
        </p:spPr>
        <p:txBody>
          <a:bodyPr anchor="ctr"/>
          <a:lstStyle>
            <a:lvl1pPr algn="ctr" defTabSz="914400" rtl="0" eaLnBrk="1" latinLnBrk="1" hangingPunct="1">
              <a:spcBef>
                <a:spcPct val="0"/>
              </a:spcBef>
              <a:buNone/>
              <a:defRPr sz="4400" kern="1200">
                <a:solidFill>
                  <a:schemeClr val="tx1"/>
                </a:solidFill>
                <a:latin typeface="+mj-lt"/>
                <a:ea typeface="+mj-ea"/>
                <a:cs typeface="+mj-cs"/>
              </a:defRPr>
            </a:lvl1pPr>
          </a:lstStyle>
          <a:p>
            <a:pPr marL="0" marR="0" lvl="0" indent="0" algn="ctr" defTabSz="914400" rtl="1" eaLnBrk="1" fontAlgn="auto" latinLnBrk="1" hangingPunct="1">
              <a:lnSpc>
                <a:spcPct val="100000"/>
              </a:lnSpc>
              <a:spcBef>
                <a:spcPct val="0"/>
              </a:spcBef>
              <a:spcAft>
                <a:spcPts val="0"/>
              </a:spcAft>
              <a:buClrTx/>
              <a:buSzTx/>
              <a:buFontTx/>
              <a:buNone/>
              <a:tabLst/>
              <a:defRPr/>
            </a:pPr>
            <a:endParaRPr kumimoji="0" lang="he-IL" sz="3000" b="1" i="0" u="none" strike="noStrike" kern="1200" cap="none" spc="-150" normalizeH="0" baseline="0" noProof="0" dirty="0">
              <a:ln>
                <a:noFill/>
              </a:ln>
              <a:solidFill>
                <a:srgbClr val="86511C">
                  <a:lumMod val="60000"/>
                  <a:lumOff val="40000"/>
                </a:srgbClr>
              </a:solidFill>
              <a:effectLst/>
              <a:uLnTx/>
              <a:uFillTx/>
              <a:latin typeface="Assistant"/>
              <a:ea typeface="+mj-ea"/>
              <a:cs typeface="Assistant"/>
            </a:endParaRPr>
          </a:p>
        </p:txBody>
      </p:sp>
      <p:sp>
        <p:nvSpPr>
          <p:cNvPr id="13" name="מציין מיקום תוכן 2">
            <a:extLst>
              <a:ext uri="{FF2B5EF4-FFF2-40B4-BE49-F238E27FC236}">
                <a16:creationId xmlns:a16="http://schemas.microsoft.com/office/drawing/2014/main" id="{75BD70CC-AEFD-512A-0607-D48412F3C7DF}"/>
              </a:ext>
            </a:extLst>
          </p:cNvPr>
          <p:cNvSpPr>
            <a:spLocks noGrp="1"/>
          </p:cNvSpPr>
          <p:nvPr>
            <p:ph idx="1"/>
          </p:nvPr>
        </p:nvSpPr>
        <p:spPr>
          <a:xfrm>
            <a:off x="8039545" y="2604124"/>
            <a:ext cx="2943130" cy="1649751"/>
          </a:xfrm>
        </p:spPr>
        <p:txBody>
          <a:bodyPr>
            <a:normAutofit/>
          </a:bodyPr>
          <a:lstStyle/>
          <a:p>
            <a:pPr marL="0" indent="0" algn="ctr">
              <a:buNone/>
            </a:pPr>
            <a:r>
              <a:rPr lang="he-IL" sz="4000" b="1" dirty="0">
                <a:solidFill>
                  <a:srgbClr val="330029"/>
                </a:solidFill>
                <a:latin typeface="Assistant" pitchFamily="2" charset="-79"/>
                <a:ea typeface="+mj-ea"/>
                <a:cs typeface="Assistant" pitchFamily="2" charset="-79"/>
              </a:rPr>
              <a:t>פיצוי בגין נזק ישיר</a:t>
            </a:r>
          </a:p>
        </p:txBody>
      </p:sp>
      <p:sp>
        <p:nvSpPr>
          <p:cNvPr id="2" name="מציין מיקום של מספר שקופית 1">
            <a:extLst>
              <a:ext uri="{FF2B5EF4-FFF2-40B4-BE49-F238E27FC236}">
                <a16:creationId xmlns:a16="http://schemas.microsoft.com/office/drawing/2014/main" id="{EDCA697F-8D40-7812-E635-93C7BCD64030}"/>
              </a:ext>
            </a:extLst>
          </p:cNvPr>
          <p:cNvSpPr txBox="1">
            <a:spLocks/>
          </p:cNvSpPr>
          <p:nvPr/>
        </p:nvSpPr>
        <p:spPr>
          <a:xfrm>
            <a:off x="3337214" y="6448714"/>
            <a:ext cx="7730836" cy="545522"/>
          </a:xfrm>
          <a:prstGeom prst="rect">
            <a:avLst/>
          </a:prstGeom>
        </p:spPr>
        <p:txBody>
          <a:bodyPr vert="horz" lIns="91440" tIns="45720" rIns="91440" bIns="45720" rtlCol="0" anchor="ctr"/>
          <a:lstStyle>
            <a:defPPr>
              <a:defRPr lang="he-IL"/>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he-IL"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Arial" panose="020B0604020202020204" pitchFamily="34" charset="0"/>
              </a:rPr>
              <a:t>כל הזכויות שמורות ©️ אין לשכפל, להעתיק, לצלם, לבצע בפומבי מצגת זו או חלק ממנה. שימוש מסחרי מכל סוג שהוא במצגת זו או בחלק ממנה אסור בהחלט.</a:t>
            </a:r>
          </a:p>
        </p:txBody>
      </p:sp>
    </p:spTree>
    <p:extLst>
      <p:ext uri="{BB962C8B-B14F-4D97-AF65-F5344CB8AC3E}">
        <p14:creationId xmlns:p14="http://schemas.microsoft.com/office/powerpoint/2010/main" val="31376027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A66579-1331-2BF2-E0BB-2D3F18B284EE}"/>
            </a:ext>
          </a:extLst>
        </p:cNvPr>
        <p:cNvGrpSpPr/>
        <p:nvPr/>
      </p:nvGrpSpPr>
      <p:grpSpPr>
        <a:xfrm>
          <a:off x="0" y="0"/>
          <a:ext cx="0" cy="0"/>
          <a:chOff x="0" y="0"/>
          <a:chExt cx="0" cy="0"/>
        </a:xfrm>
      </p:grpSpPr>
      <p:sp>
        <p:nvSpPr>
          <p:cNvPr id="2" name="מציין מיקום של מספר שקופית 1">
            <a:extLst>
              <a:ext uri="{FF2B5EF4-FFF2-40B4-BE49-F238E27FC236}">
                <a16:creationId xmlns:a16="http://schemas.microsoft.com/office/drawing/2014/main" id="{C1611097-DD7D-EDCE-1A34-E0CD22590EB2}"/>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9F735D-2D06-4C54-B3A7-5E1FA0208B39}" type="slidenum">
              <a:rPr kumimoji="0" lang="he-I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he-IL"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
        <p:nvSpPr>
          <p:cNvPr id="5" name="כותרת 4">
            <a:extLst>
              <a:ext uri="{FF2B5EF4-FFF2-40B4-BE49-F238E27FC236}">
                <a16:creationId xmlns:a16="http://schemas.microsoft.com/office/drawing/2014/main" id="{F1B451E5-AF7E-25BA-53F4-79A0308C7555}"/>
              </a:ext>
            </a:extLst>
          </p:cNvPr>
          <p:cNvSpPr>
            <a:spLocks noGrp="1"/>
          </p:cNvSpPr>
          <p:nvPr>
            <p:ph type="title"/>
          </p:nvPr>
        </p:nvSpPr>
        <p:spPr>
          <a:xfrm>
            <a:off x="1234411" y="1580102"/>
            <a:ext cx="10403352" cy="772481"/>
          </a:xfrm>
        </p:spPr>
        <p:txBody>
          <a:bodyPr>
            <a:normAutofit/>
          </a:bodyPr>
          <a:lstStyle/>
          <a:p>
            <a:r>
              <a:rPr lang="he-IL" sz="3600" b="1" dirty="0">
                <a:solidFill>
                  <a:srgbClr val="330029"/>
                </a:solidFill>
                <a:latin typeface="Assistant" pitchFamily="2" charset="-79"/>
                <a:cs typeface="Assistant" pitchFamily="2" charset="-79"/>
              </a:rPr>
              <a:t>הגשת ערר לוועדת ערר על החלטת מס רכוש וקרן פיצויים</a:t>
            </a:r>
            <a:endParaRPr lang="LID4096" sz="3600" b="1" dirty="0">
              <a:solidFill>
                <a:srgbClr val="330029"/>
              </a:solidFill>
              <a:latin typeface="Assistant" pitchFamily="2" charset="-79"/>
              <a:cs typeface="Assistant" pitchFamily="2" charset="-79"/>
            </a:endParaRPr>
          </a:p>
        </p:txBody>
      </p:sp>
      <p:sp>
        <p:nvSpPr>
          <p:cNvPr id="6" name="מציין מיקום של מספר שקופית 1">
            <a:extLst>
              <a:ext uri="{FF2B5EF4-FFF2-40B4-BE49-F238E27FC236}">
                <a16:creationId xmlns:a16="http://schemas.microsoft.com/office/drawing/2014/main" id="{A5CCA540-3305-3E93-64F3-0EE9D056E740}"/>
              </a:ext>
            </a:extLst>
          </p:cNvPr>
          <p:cNvSpPr txBox="1">
            <a:spLocks/>
          </p:cNvSpPr>
          <p:nvPr/>
        </p:nvSpPr>
        <p:spPr>
          <a:xfrm>
            <a:off x="3337214" y="6448714"/>
            <a:ext cx="7730836" cy="545522"/>
          </a:xfrm>
          <a:prstGeom prst="rect">
            <a:avLst/>
          </a:prstGeom>
        </p:spPr>
        <p:txBody>
          <a:bodyPr vert="horz" lIns="91440" tIns="45720" rIns="91440" bIns="45720" rtlCol="0" anchor="ctr"/>
          <a:lstStyle>
            <a:defPPr>
              <a:defRPr lang="he-IL"/>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he-IL"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Arial" panose="020B0604020202020204" pitchFamily="34" charset="0"/>
              </a:rPr>
              <a:t>כל הזכויות שמורות ©️ אין לשכפל, להעתיק, לצלם, לבצע בפומבי מצגת זו או חלק ממנה. שימוש מסחרי מכל סוג שהוא במצגת זו או בחלק ממנה אסור בהחלט.</a:t>
            </a:r>
          </a:p>
        </p:txBody>
      </p:sp>
      <p:sp>
        <p:nvSpPr>
          <p:cNvPr id="19" name="מלבן: פינות מעוגלות 18">
            <a:extLst>
              <a:ext uri="{FF2B5EF4-FFF2-40B4-BE49-F238E27FC236}">
                <a16:creationId xmlns:a16="http://schemas.microsoft.com/office/drawing/2014/main" id="{453FEA59-F583-E316-EB51-754963AE4F16}"/>
              </a:ext>
            </a:extLst>
          </p:cNvPr>
          <p:cNvSpPr/>
          <p:nvPr/>
        </p:nvSpPr>
        <p:spPr>
          <a:xfrm>
            <a:off x="3337215" y="2781628"/>
            <a:ext cx="4486920" cy="1460459"/>
          </a:xfrm>
          <a:prstGeom prst="roundRect">
            <a:avLst/>
          </a:prstGeom>
          <a:solidFill>
            <a:schemeClr val="bg2">
              <a:lumMod val="9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b"/>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600" b="1" i="0" u="none" strike="noStrike" kern="1200" cap="none" spc="0" normalizeH="0" baseline="0" noProof="0" dirty="0">
              <a:ln>
                <a:noFill/>
              </a:ln>
              <a:solidFill>
                <a:prstClr val="black"/>
              </a:solidFill>
              <a:effectLst/>
              <a:uLnTx/>
              <a:uFillTx/>
              <a:latin typeface="Assistant" pitchFamily="2" charset="-79"/>
              <a:ea typeface="+mn-ea"/>
              <a:cs typeface="Assistant" pitchFamily="2" charset="-79"/>
            </a:endParaRPr>
          </a:p>
          <a:p>
            <a:pPr algn="ctr">
              <a:defRPr/>
            </a:pPr>
            <a:r>
              <a:rPr kumimoji="0" lang="he-IL" i="0" u="none" strike="noStrike" kern="1200" cap="none" spc="0" normalizeH="0" baseline="0" noProof="0" dirty="0">
                <a:ln>
                  <a:noFill/>
                </a:ln>
                <a:solidFill>
                  <a:prstClr val="black"/>
                </a:solidFill>
                <a:effectLst/>
                <a:uLnTx/>
                <a:uFillTx/>
                <a:latin typeface="Assistant" pitchFamily="2" charset="-79"/>
                <a:ea typeface="+mn-ea"/>
                <a:cs typeface="Assistant" pitchFamily="2" charset="-79"/>
              </a:rPr>
              <a:t>תקנות מס רכוש וקרן פיצויים (תשלום פיצויים)</a:t>
            </a:r>
          </a:p>
          <a:p>
            <a:pPr algn="ctr">
              <a:defRPr/>
            </a:pPr>
            <a:r>
              <a:rPr kumimoji="0" lang="he-IL" i="0" u="none" strike="noStrike" kern="1200" cap="none" spc="0" normalizeH="0" baseline="0" noProof="0" dirty="0">
                <a:ln>
                  <a:noFill/>
                </a:ln>
                <a:solidFill>
                  <a:prstClr val="black"/>
                </a:solidFill>
                <a:effectLst/>
                <a:uLnTx/>
                <a:uFillTx/>
                <a:latin typeface="Assistant" pitchFamily="2" charset="-79"/>
                <a:ea typeface="+mn-ea"/>
                <a:cs typeface="Assistant" pitchFamily="2" charset="-79"/>
              </a:rPr>
              <a:t>(נזק מלחמה ונזק עקיף),התשל"ג-1973</a:t>
            </a:r>
          </a:p>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600" b="1" i="0" u="none" strike="noStrike" kern="1200" cap="none" spc="0" normalizeH="0" baseline="0" noProof="0" dirty="0">
              <a:ln>
                <a:noFill/>
              </a:ln>
              <a:solidFill>
                <a:prstClr val="black"/>
              </a:solidFill>
              <a:effectLst/>
              <a:uLnTx/>
              <a:uFillTx/>
              <a:latin typeface="Assistant" pitchFamily="2" charset="-79"/>
              <a:ea typeface="+mn-ea"/>
              <a:cs typeface="Assistant" pitchFamily="2" charset="-79"/>
            </a:endParaRPr>
          </a:p>
        </p:txBody>
      </p:sp>
      <p:sp>
        <p:nvSpPr>
          <p:cNvPr id="3" name="מלבן: פינות מעוגלות 2">
            <a:extLst>
              <a:ext uri="{FF2B5EF4-FFF2-40B4-BE49-F238E27FC236}">
                <a16:creationId xmlns:a16="http://schemas.microsoft.com/office/drawing/2014/main" id="{5D364F99-CC27-71F9-254C-14F4FA894B18}"/>
              </a:ext>
            </a:extLst>
          </p:cNvPr>
          <p:cNvSpPr/>
          <p:nvPr/>
        </p:nvSpPr>
        <p:spPr>
          <a:xfrm>
            <a:off x="3337213" y="4671132"/>
            <a:ext cx="4486921" cy="1460459"/>
          </a:xfrm>
          <a:prstGeom prst="roundRect">
            <a:avLst/>
          </a:prstGeom>
          <a:solidFill>
            <a:schemeClr val="bg2">
              <a:lumMod val="9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b"/>
          <a:lstStyle/>
          <a:p>
            <a:pPr marL="342900" indent="-342900" algn="r" rtl="1">
              <a:spcBef>
                <a:spcPts val="600"/>
              </a:spcBef>
              <a:spcAft>
                <a:spcPts val="600"/>
              </a:spcAft>
              <a:buFont typeface="Arial" panose="020B0604020202020204" pitchFamily="34" charset="0"/>
              <a:buChar char="•"/>
            </a:pPr>
            <a:r>
              <a:rPr lang="he-IL" sz="1400" b="1" dirty="0">
                <a:solidFill>
                  <a:srgbClr val="000000"/>
                </a:solidFill>
                <a:latin typeface="Assistant" pitchFamily="2" charset="-79"/>
                <a:cs typeface="Assistant" pitchFamily="2" charset="-79"/>
              </a:rPr>
              <a:t>דיינים ממונים ע"י משרד המשפטים בהמלצת משרדים אחרים</a:t>
            </a:r>
          </a:p>
          <a:p>
            <a:pPr marL="342900" indent="-342900" algn="r" rtl="1">
              <a:spcBef>
                <a:spcPts val="600"/>
              </a:spcBef>
              <a:spcAft>
                <a:spcPts val="600"/>
              </a:spcAft>
              <a:buFont typeface="Arial" panose="020B0604020202020204" pitchFamily="34" charset="0"/>
              <a:buChar char="•"/>
            </a:pPr>
            <a:r>
              <a:rPr lang="he-IL" sz="1400" b="1" i="0" dirty="0">
                <a:solidFill>
                  <a:srgbClr val="000000"/>
                </a:solidFill>
                <a:effectLst/>
                <a:latin typeface="Assistant" pitchFamily="2" charset="-79"/>
                <a:cs typeface="Assistant" pitchFamily="2" charset="-79"/>
              </a:rPr>
              <a:t>שלושה דיינים – יו"ר + שני דיינים</a:t>
            </a:r>
          </a:p>
          <a:p>
            <a:pPr marL="342900" indent="-342900" algn="r" rtl="1">
              <a:spcBef>
                <a:spcPts val="600"/>
              </a:spcBef>
              <a:spcAft>
                <a:spcPts val="600"/>
              </a:spcAft>
              <a:buFont typeface="Arial" panose="020B0604020202020204" pitchFamily="34" charset="0"/>
              <a:buChar char="•"/>
            </a:pPr>
            <a:r>
              <a:rPr lang="he-IL" sz="1400" b="1" dirty="0">
                <a:solidFill>
                  <a:srgbClr val="000000"/>
                </a:solidFill>
                <a:latin typeface="Assistant" pitchFamily="2" charset="-79"/>
                <a:cs typeface="Assistant" pitchFamily="2" charset="-79"/>
              </a:rPr>
              <a:t>סמכויות של ועדת חקירה</a:t>
            </a:r>
            <a:endParaRPr lang="he-IL" sz="1400" b="1" i="0" dirty="0">
              <a:solidFill>
                <a:srgbClr val="000000"/>
              </a:solidFill>
              <a:effectLst/>
              <a:latin typeface="Assistant" pitchFamily="2" charset="-79"/>
              <a:cs typeface="Assistant" pitchFamily="2" charset="-79"/>
            </a:endParaRPr>
          </a:p>
        </p:txBody>
      </p:sp>
      <p:cxnSp>
        <p:nvCxnSpPr>
          <p:cNvPr id="10" name="מחבר חץ ישר 9">
            <a:extLst>
              <a:ext uri="{FF2B5EF4-FFF2-40B4-BE49-F238E27FC236}">
                <a16:creationId xmlns:a16="http://schemas.microsoft.com/office/drawing/2014/main" id="{2E4B1EC6-F82E-748B-3BC4-C1008E732EF0}"/>
              </a:ext>
            </a:extLst>
          </p:cNvPr>
          <p:cNvCxnSpPr>
            <a:cxnSpLocks/>
            <a:stCxn id="19" idx="2"/>
            <a:endCxn id="3" idx="0"/>
          </p:cNvCxnSpPr>
          <p:nvPr/>
        </p:nvCxnSpPr>
        <p:spPr>
          <a:xfrm flipH="1">
            <a:off x="5580674" y="4242087"/>
            <a:ext cx="1" cy="429045"/>
          </a:xfrm>
          <a:prstGeom prst="straightConnector1">
            <a:avLst/>
          </a:prstGeom>
          <a:ln w="190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4" name="מלבן 3">
            <a:extLst>
              <a:ext uri="{FF2B5EF4-FFF2-40B4-BE49-F238E27FC236}">
                <a16:creationId xmlns:a16="http://schemas.microsoft.com/office/drawing/2014/main" id="{01343125-C747-D429-F851-C132E8449AA2}"/>
              </a:ext>
            </a:extLst>
          </p:cNvPr>
          <p:cNvSpPr/>
          <p:nvPr/>
        </p:nvSpPr>
        <p:spPr>
          <a:xfrm>
            <a:off x="8610600" y="3121572"/>
            <a:ext cx="2743200" cy="138384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he-IL" dirty="0">
                <a:latin typeface="Assistant" pitchFamily="2" charset="-79"/>
                <a:cs typeface="Assistant" pitchFamily="2" charset="-79"/>
              </a:rPr>
              <a:t>** הגשת ערר על החלטת מס רכוש וקרן פיצויים, אפשרית רק לאחר קבלת החלטה סופית של מס רכוש</a:t>
            </a:r>
            <a:endParaRPr lang="LID4096" dirty="0">
              <a:latin typeface="Assistant" pitchFamily="2" charset="-79"/>
              <a:cs typeface="Assistant" pitchFamily="2" charset="-79"/>
            </a:endParaRPr>
          </a:p>
        </p:txBody>
      </p:sp>
      <p:pic>
        <p:nvPicPr>
          <p:cNvPr id="9" name="Picture 1" descr="A logo with a black background&#10;&#10;AI-generated content may be incorrect.">
            <a:extLst>
              <a:ext uri="{FF2B5EF4-FFF2-40B4-BE49-F238E27FC236}">
                <a16:creationId xmlns:a16="http://schemas.microsoft.com/office/drawing/2014/main" id="{9F1D73F5-F5F0-4894-9977-149EA60B8B05}"/>
              </a:ext>
            </a:extLst>
          </p:cNvPr>
          <p:cNvPicPr>
            <a:picLocks noChangeAspect="1"/>
          </p:cNvPicPr>
          <p:nvPr/>
        </p:nvPicPr>
        <p:blipFill>
          <a:blip r:embed="rId2">
            <a:duotone>
              <a:prstClr val="black"/>
              <a:schemeClr val="tx2">
                <a:tint val="45000"/>
                <a:satMod val="400000"/>
              </a:schemeClr>
            </a:duotone>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tretch>
            <a:fillRect/>
          </a:stretch>
        </p:blipFill>
        <p:spPr>
          <a:xfrm>
            <a:off x="11050621" y="91017"/>
            <a:ext cx="1020482" cy="948074"/>
          </a:xfrm>
          <a:prstGeom prst="rect">
            <a:avLst/>
          </a:prstGeom>
        </p:spPr>
      </p:pic>
    </p:spTree>
    <p:extLst>
      <p:ext uri="{BB962C8B-B14F-4D97-AF65-F5344CB8AC3E}">
        <p14:creationId xmlns:p14="http://schemas.microsoft.com/office/powerpoint/2010/main" val="256127587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EBA990-F1D8-6B83-9860-0501E565C38F}"/>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30C990F-2704-C351-80F7-AB411963E84E}"/>
              </a:ext>
            </a:extLst>
          </p:cNvPr>
          <p:cNvSpPr>
            <a:spLocks noGrp="1"/>
          </p:cNvSpPr>
          <p:nvPr>
            <p:ph type="sldNum" sz="quarter" idx="10"/>
          </p:nvPr>
        </p:nvSpPr>
        <p:spPr>
          <a:xfrm>
            <a:off x="62219" y="6481577"/>
            <a:ext cx="2743200" cy="365125"/>
          </a:xfrm>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509F735D-2D06-4C54-B3A7-5E1FA0208B39}" type="slidenum">
              <a:rPr kumimoji="0" lang="he-IL" sz="1200" b="0" i="0" u="none" strike="noStrike" kern="1200" cap="none" spc="0" normalizeH="0" baseline="0" noProof="0" smtClean="0">
                <a:ln>
                  <a:noFill/>
                </a:ln>
                <a:solidFill>
                  <a:prstClr val="white">
                    <a:lumMod val="50000"/>
                  </a:prstClr>
                </a:solidFill>
                <a:effectLst/>
                <a:uLnTx/>
                <a:uFillTx/>
                <a:latin typeface="Calibri Light"/>
                <a:ea typeface="+mn-ea"/>
                <a:cs typeface="Calibri Light"/>
              </a:rPr>
              <a:pPr marL="0" marR="0" lvl="0" indent="0" algn="l" defTabSz="914400" rtl="1" eaLnBrk="1" fontAlgn="auto" latinLnBrk="0" hangingPunct="1">
                <a:lnSpc>
                  <a:spcPct val="100000"/>
                </a:lnSpc>
                <a:spcBef>
                  <a:spcPts val="0"/>
                </a:spcBef>
                <a:spcAft>
                  <a:spcPts val="0"/>
                </a:spcAft>
                <a:buClrTx/>
                <a:buSzTx/>
                <a:buFontTx/>
                <a:buNone/>
                <a:tabLst/>
                <a:defRPr/>
              </a:pPr>
              <a:t>41</a:t>
            </a:fld>
            <a:endParaRPr kumimoji="0" lang="he-IL" sz="1200" b="0" i="0" u="none" strike="noStrike" kern="1200" cap="none" spc="0" normalizeH="0" baseline="0" noProof="0" dirty="0">
              <a:ln>
                <a:noFill/>
              </a:ln>
              <a:solidFill>
                <a:prstClr val="white">
                  <a:lumMod val="50000"/>
                </a:prstClr>
              </a:solidFill>
              <a:effectLst/>
              <a:uLnTx/>
              <a:uFillTx/>
              <a:latin typeface="Calibri Light"/>
              <a:ea typeface="+mn-ea"/>
              <a:cs typeface="Calibri Light"/>
            </a:endParaRPr>
          </a:p>
        </p:txBody>
      </p:sp>
      <p:sp>
        <p:nvSpPr>
          <p:cNvPr id="3" name="Title 2">
            <a:extLst>
              <a:ext uri="{FF2B5EF4-FFF2-40B4-BE49-F238E27FC236}">
                <a16:creationId xmlns:a16="http://schemas.microsoft.com/office/drawing/2014/main" id="{0B40DCC5-9CCE-2BBC-7D08-6BD490CCC9DA}"/>
              </a:ext>
            </a:extLst>
          </p:cNvPr>
          <p:cNvSpPr>
            <a:spLocks noGrp="1"/>
          </p:cNvSpPr>
          <p:nvPr>
            <p:ph type="title"/>
          </p:nvPr>
        </p:nvSpPr>
        <p:spPr/>
        <p:txBody>
          <a:bodyPr>
            <a:normAutofit/>
          </a:bodyPr>
          <a:lstStyle/>
          <a:p>
            <a:pPr algn="ctr"/>
            <a:r>
              <a:rPr lang="he-IL" sz="3600" b="1" dirty="0">
                <a:solidFill>
                  <a:srgbClr val="330029"/>
                </a:solidFill>
                <a:latin typeface="Assistant" pitchFamily="2" charset="-79"/>
                <a:cs typeface="Assistant" pitchFamily="2" charset="-79"/>
              </a:rPr>
              <a:t>נקודות חשובות בהגשת ערר</a:t>
            </a:r>
          </a:p>
        </p:txBody>
      </p:sp>
      <p:sp>
        <p:nvSpPr>
          <p:cNvPr id="5" name="תיבת טקסט 4">
            <a:extLst>
              <a:ext uri="{FF2B5EF4-FFF2-40B4-BE49-F238E27FC236}">
                <a16:creationId xmlns:a16="http://schemas.microsoft.com/office/drawing/2014/main" id="{A87A9EB5-56A3-7DD9-33B7-EAB494A2D62C}"/>
              </a:ext>
            </a:extLst>
          </p:cNvPr>
          <p:cNvSpPr txBox="1"/>
          <p:nvPr/>
        </p:nvSpPr>
        <p:spPr>
          <a:xfrm>
            <a:off x="2867487" y="2334556"/>
            <a:ext cx="8735627" cy="4204356"/>
          </a:xfrm>
          <a:prstGeom prst="rect">
            <a:avLst/>
          </a:prstGeom>
          <a:noFill/>
        </p:spPr>
        <p:txBody>
          <a:bodyPr wrap="square" rtlCol="1">
            <a:spAutoFit/>
          </a:bodyPr>
          <a:lstStyle/>
          <a:p>
            <a:pPr marL="285750" indent="-285750" algn="r" rtl="1">
              <a:lnSpc>
                <a:spcPct val="150000"/>
              </a:lnSpc>
              <a:buFont typeface="Arial" panose="020B0604020202020204" pitchFamily="34" charset="0"/>
              <a:buChar char="•"/>
            </a:pPr>
            <a:r>
              <a:rPr lang="he-IL" dirty="0">
                <a:latin typeface="Assistant" pitchFamily="2" charset="-79"/>
                <a:cs typeface="Assistant" pitchFamily="2" charset="-79"/>
              </a:rPr>
              <a:t>שם העורר, מספר זהותו, כתובת שבעדה מתבקש המענק;</a:t>
            </a:r>
          </a:p>
          <a:p>
            <a:pPr marL="285750" indent="-285750" algn="r" rtl="1">
              <a:lnSpc>
                <a:spcPct val="150000"/>
              </a:lnSpc>
              <a:buFont typeface="Arial" panose="020B0604020202020204" pitchFamily="34" charset="0"/>
              <a:buChar char="•"/>
            </a:pPr>
            <a:r>
              <a:rPr lang="he-IL" dirty="0">
                <a:latin typeface="Assistant" pitchFamily="2" charset="-79"/>
                <a:cs typeface="Assistant" pitchFamily="2" charset="-79"/>
              </a:rPr>
              <a:t>במקרה של תאגיד – מספר הרישום, כתובתו וכתובתו.</a:t>
            </a:r>
          </a:p>
          <a:p>
            <a:pPr marL="285750" indent="-285750" algn="r" rtl="1">
              <a:lnSpc>
                <a:spcPct val="150000"/>
              </a:lnSpc>
              <a:buFont typeface="Arial" panose="020B0604020202020204" pitchFamily="34" charset="0"/>
              <a:buChar char="•"/>
            </a:pPr>
            <a:r>
              <a:rPr lang="he-IL" dirty="0">
                <a:latin typeface="Assistant" pitchFamily="2" charset="-79"/>
                <a:cs typeface="Assistant" pitchFamily="2" charset="-79"/>
              </a:rPr>
              <a:t>אם העורר מיוצג, יש לכלול גם את שם המייצג, כתובתו, פרטי ההתקשרות עמו וייפוי כוח תקף.</a:t>
            </a:r>
          </a:p>
          <a:p>
            <a:pPr marL="285750" indent="-285750" algn="r" rtl="1">
              <a:lnSpc>
                <a:spcPct val="150000"/>
              </a:lnSpc>
              <a:buFont typeface="Arial" panose="020B0604020202020204" pitchFamily="34" charset="0"/>
              <a:buChar char="•"/>
            </a:pPr>
            <a:r>
              <a:rPr lang="he-IL" dirty="0">
                <a:latin typeface="Assistant" pitchFamily="2" charset="-79"/>
                <a:cs typeface="Assistant" pitchFamily="2" charset="-79"/>
              </a:rPr>
              <a:t>תמצית ההחלטה שעוררים עליה.</a:t>
            </a:r>
          </a:p>
          <a:p>
            <a:pPr marL="285750" indent="-285750" algn="r" rtl="1">
              <a:lnSpc>
                <a:spcPct val="150000"/>
              </a:lnSpc>
              <a:buFont typeface="Arial" panose="020B0604020202020204" pitchFamily="34" charset="0"/>
              <a:buChar char="•"/>
            </a:pPr>
            <a:r>
              <a:rPr lang="he-IL" dirty="0">
                <a:latin typeface="Assistant" pitchFamily="2" charset="-79"/>
                <a:cs typeface="Assistant" pitchFamily="2" charset="-79"/>
              </a:rPr>
              <a:t>התאריך שבו הומצאה ההחלטה לעורר.</a:t>
            </a:r>
          </a:p>
          <a:p>
            <a:pPr marL="285750" indent="-285750" algn="r" rtl="1">
              <a:lnSpc>
                <a:spcPct val="150000"/>
              </a:lnSpc>
              <a:buFont typeface="Arial" panose="020B0604020202020204" pitchFamily="34" charset="0"/>
              <a:buChar char="•"/>
            </a:pPr>
            <a:r>
              <a:rPr lang="he-IL" dirty="0">
                <a:latin typeface="Assistant" pitchFamily="2" charset="-79"/>
                <a:cs typeface="Assistant" pitchFamily="2" charset="-79"/>
              </a:rPr>
              <a:t>העובדות שעליהן מסתמך העורר.</a:t>
            </a:r>
          </a:p>
          <a:p>
            <a:pPr marL="285750" indent="-285750" algn="r" rtl="1">
              <a:lnSpc>
                <a:spcPct val="150000"/>
              </a:lnSpc>
              <a:buFont typeface="Arial" panose="020B0604020202020204" pitchFamily="34" charset="0"/>
              <a:buChar char="•"/>
            </a:pPr>
            <a:r>
              <a:rPr lang="he-IL" dirty="0">
                <a:latin typeface="Assistant" pitchFamily="2" charset="-79"/>
                <a:cs typeface="Assistant" pitchFamily="2" charset="-79"/>
              </a:rPr>
              <a:t>הנימוקים שעליהם מתבסס העורר.</a:t>
            </a:r>
          </a:p>
          <a:p>
            <a:pPr marL="285750" indent="-285750" algn="r" rtl="1">
              <a:lnSpc>
                <a:spcPct val="150000"/>
              </a:lnSpc>
              <a:buFont typeface="Arial" panose="020B0604020202020204" pitchFamily="34" charset="0"/>
              <a:buChar char="•"/>
            </a:pPr>
            <a:r>
              <a:rPr lang="he-IL" dirty="0">
                <a:latin typeface="Assistant" pitchFamily="2" charset="-79"/>
                <a:cs typeface="Assistant" pitchFamily="2" charset="-79"/>
              </a:rPr>
              <a:t>רשימת המסמכים שעליהם מסתמך העורר.</a:t>
            </a:r>
          </a:p>
          <a:p>
            <a:pPr marL="285750" indent="-285750" algn="r" rtl="1">
              <a:lnSpc>
                <a:spcPct val="150000"/>
              </a:lnSpc>
              <a:buFont typeface="Arial" panose="020B0604020202020204" pitchFamily="34" charset="0"/>
              <a:buChar char="•"/>
            </a:pPr>
            <a:r>
              <a:rPr lang="he-IL" dirty="0">
                <a:latin typeface="Assistant" pitchFamily="2" charset="-79"/>
                <a:cs typeface="Assistant" pitchFamily="2" charset="-79"/>
              </a:rPr>
              <a:t>הסעד המבוקש.</a:t>
            </a:r>
          </a:p>
          <a:p>
            <a:pPr marL="285750" indent="-285750" algn="r" rtl="1">
              <a:lnSpc>
                <a:spcPct val="150000"/>
              </a:lnSpc>
              <a:buFont typeface="Arial" panose="020B0604020202020204" pitchFamily="34" charset="0"/>
              <a:buChar char="•"/>
            </a:pPr>
            <a:r>
              <a:rPr lang="he-IL" dirty="0">
                <a:latin typeface="Assistant" pitchFamily="2" charset="-79"/>
                <a:cs typeface="Assistant" pitchFamily="2" charset="-79"/>
              </a:rPr>
              <a:t>פרטים נוספים שיכולים לסייע בבירור הערר.</a:t>
            </a:r>
          </a:p>
        </p:txBody>
      </p:sp>
      <p:pic>
        <p:nvPicPr>
          <p:cNvPr id="6" name="Picture 1" descr="A logo with a black background&#10;&#10;AI-generated content may be incorrect.">
            <a:extLst>
              <a:ext uri="{FF2B5EF4-FFF2-40B4-BE49-F238E27FC236}">
                <a16:creationId xmlns:a16="http://schemas.microsoft.com/office/drawing/2014/main" id="{6F267C62-DF70-4268-82FF-92A688D156BF}"/>
              </a:ext>
            </a:extLst>
          </p:cNvPr>
          <p:cNvPicPr>
            <a:picLocks noChangeAspect="1"/>
          </p:cNvPicPr>
          <p:nvPr/>
        </p:nvPicPr>
        <p:blipFill>
          <a:blip r:embed="rId2">
            <a:duotone>
              <a:prstClr val="black"/>
              <a:schemeClr val="tx2">
                <a:tint val="45000"/>
                <a:satMod val="400000"/>
              </a:schemeClr>
            </a:duotone>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tretch>
            <a:fillRect/>
          </a:stretch>
        </p:blipFill>
        <p:spPr>
          <a:xfrm>
            <a:off x="11050621" y="91017"/>
            <a:ext cx="1020482" cy="948074"/>
          </a:xfrm>
          <a:prstGeom prst="rect">
            <a:avLst/>
          </a:prstGeom>
        </p:spPr>
      </p:pic>
    </p:spTree>
    <p:extLst>
      <p:ext uri="{BB962C8B-B14F-4D97-AF65-F5344CB8AC3E}">
        <p14:creationId xmlns:p14="http://schemas.microsoft.com/office/powerpoint/2010/main" val="49001395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2F49D7-4994-E52C-BDC0-502B27B9B5FA}"/>
            </a:ext>
          </a:extLst>
        </p:cNvPr>
        <p:cNvGrpSpPr/>
        <p:nvPr/>
      </p:nvGrpSpPr>
      <p:grpSpPr>
        <a:xfrm>
          <a:off x="0" y="0"/>
          <a:ext cx="0" cy="0"/>
          <a:chOff x="0" y="0"/>
          <a:chExt cx="0" cy="0"/>
        </a:xfrm>
      </p:grpSpPr>
      <p:pic>
        <p:nvPicPr>
          <p:cNvPr id="4" name="תמונה 3" descr="ספריה ציבורית מטושטשת מופשטת עם מדפי ספרים">
            <a:extLst>
              <a:ext uri="{FF2B5EF4-FFF2-40B4-BE49-F238E27FC236}">
                <a16:creationId xmlns:a16="http://schemas.microsoft.com/office/drawing/2014/main" id="{AB8B1DAF-A7FE-9363-4654-F42B5D2C282E}"/>
              </a:ext>
            </a:extLst>
          </p:cNvPr>
          <p:cNvPicPr>
            <a:picLocks noChangeAspect="1"/>
          </p:cNvPicPr>
          <p:nvPr/>
        </p:nvPicPr>
        <p:blipFill>
          <a:blip r:embed="rId3" cstate="email">
            <a:alphaModFix amt="85000"/>
            <a:extLst>
              <a:ext uri="{28A0092B-C50C-407E-A947-70E740481C1C}">
                <a14:useLocalDpi xmlns:a14="http://schemas.microsoft.com/office/drawing/2010/main"/>
              </a:ext>
            </a:extLst>
          </a:blip>
          <a:srcRect/>
          <a:stretch/>
        </p:blipFill>
        <p:spPr>
          <a:xfrm>
            <a:off x="0" y="10"/>
            <a:ext cx="12199226" cy="6857990"/>
          </a:xfrm>
          <a:prstGeom prst="rect">
            <a:avLst/>
          </a:prstGeom>
        </p:spPr>
      </p:pic>
      <p:pic>
        <p:nvPicPr>
          <p:cNvPr id="19" name="תמונה 18">
            <a:extLst>
              <a:ext uri="{FF2B5EF4-FFF2-40B4-BE49-F238E27FC236}">
                <a16:creationId xmlns:a16="http://schemas.microsoft.com/office/drawing/2014/main" id="{F8B3FA78-61AF-E693-E0A4-03B6B55C3190}"/>
              </a:ext>
            </a:extLst>
          </p:cNvPr>
          <p:cNvPicPr>
            <a:picLocks noChangeAspect="1"/>
          </p:cNvPicPr>
          <p:nvPr/>
        </p:nvPicPr>
        <p:blipFill>
          <a:blip r:embed="rId4" cstate="email">
            <a:alphaModFix amt="70000"/>
            <a:extLst>
              <a:ext uri="{28A0092B-C50C-407E-A947-70E740481C1C}">
                <a14:useLocalDpi xmlns:a14="http://schemas.microsoft.com/office/drawing/2010/main"/>
              </a:ext>
            </a:extLst>
          </a:blip>
          <a:stretch>
            <a:fillRect/>
          </a:stretch>
        </p:blipFill>
        <p:spPr>
          <a:xfrm>
            <a:off x="6810174" y="732265"/>
            <a:ext cx="5400000" cy="5393470"/>
          </a:xfrm>
          <a:prstGeom prst="rect">
            <a:avLst/>
          </a:prstGeom>
          <a:effectLst>
            <a:softEdge rad="63500"/>
          </a:effectLst>
        </p:spPr>
      </p:pic>
      <p:sp>
        <p:nvSpPr>
          <p:cNvPr id="7" name="Title 2">
            <a:extLst>
              <a:ext uri="{FF2B5EF4-FFF2-40B4-BE49-F238E27FC236}">
                <a16:creationId xmlns:a16="http://schemas.microsoft.com/office/drawing/2014/main" id="{F351B6B5-9FC4-155F-79EA-FAF38273A196}"/>
              </a:ext>
            </a:extLst>
          </p:cNvPr>
          <p:cNvSpPr txBox="1">
            <a:spLocks/>
          </p:cNvSpPr>
          <p:nvPr/>
        </p:nvSpPr>
        <p:spPr>
          <a:xfrm>
            <a:off x="8039545" y="4296131"/>
            <a:ext cx="3126827" cy="768085"/>
          </a:xfrm>
          <a:prstGeom prst="rect">
            <a:avLst/>
          </a:prstGeom>
        </p:spPr>
        <p:txBody>
          <a:bodyPr anchor="ctr"/>
          <a:lstStyle>
            <a:lvl1pPr algn="ctr" defTabSz="914400" rtl="0" eaLnBrk="1" latinLnBrk="1" hangingPunct="1">
              <a:spcBef>
                <a:spcPct val="0"/>
              </a:spcBef>
              <a:buNone/>
              <a:defRPr sz="4400" kern="1200">
                <a:solidFill>
                  <a:schemeClr val="tx1"/>
                </a:solidFill>
                <a:latin typeface="+mj-lt"/>
                <a:ea typeface="+mj-ea"/>
                <a:cs typeface="+mj-cs"/>
              </a:defRPr>
            </a:lvl1pPr>
          </a:lstStyle>
          <a:p>
            <a:pPr marL="0" marR="0" lvl="0" indent="0" algn="ctr" defTabSz="914400" rtl="1" eaLnBrk="1" fontAlgn="auto" latinLnBrk="1" hangingPunct="1">
              <a:lnSpc>
                <a:spcPct val="100000"/>
              </a:lnSpc>
              <a:spcBef>
                <a:spcPct val="0"/>
              </a:spcBef>
              <a:spcAft>
                <a:spcPts val="0"/>
              </a:spcAft>
              <a:buClrTx/>
              <a:buSzTx/>
              <a:buFontTx/>
              <a:buNone/>
              <a:tabLst/>
              <a:defRPr/>
            </a:pPr>
            <a:endParaRPr kumimoji="0" lang="he-IL" sz="3000" b="1" i="0" u="none" strike="noStrike" kern="1200" cap="none" spc="-150" normalizeH="0" baseline="0" noProof="0" dirty="0">
              <a:ln>
                <a:noFill/>
              </a:ln>
              <a:solidFill>
                <a:srgbClr val="86511C">
                  <a:lumMod val="60000"/>
                  <a:lumOff val="40000"/>
                </a:srgbClr>
              </a:solidFill>
              <a:effectLst/>
              <a:uLnTx/>
              <a:uFillTx/>
              <a:latin typeface="Assistant"/>
              <a:ea typeface="+mj-ea"/>
              <a:cs typeface="Assistant"/>
            </a:endParaRPr>
          </a:p>
        </p:txBody>
      </p:sp>
      <p:sp>
        <p:nvSpPr>
          <p:cNvPr id="13" name="מציין מיקום תוכן 2">
            <a:extLst>
              <a:ext uri="{FF2B5EF4-FFF2-40B4-BE49-F238E27FC236}">
                <a16:creationId xmlns:a16="http://schemas.microsoft.com/office/drawing/2014/main" id="{DC514ADF-A77E-2C9B-C9AD-4005866AB201}"/>
              </a:ext>
            </a:extLst>
          </p:cNvPr>
          <p:cNvSpPr>
            <a:spLocks noGrp="1"/>
          </p:cNvSpPr>
          <p:nvPr>
            <p:ph idx="1"/>
          </p:nvPr>
        </p:nvSpPr>
        <p:spPr>
          <a:xfrm>
            <a:off x="7608163" y="2604124"/>
            <a:ext cx="3701988" cy="1649751"/>
          </a:xfrm>
        </p:spPr>
        <p:txBody>
          <a:bodyPr>
            <a:normAutofit/>
          </a:bodyPr>
          <a:lstStyle/>
          <a:p>
            <a:pPr marL="0" indent="0" algn="ctr">
              <a:buNone/>
            </a:pPr>
            <a:r>
              <a:rPr lang="he-IL" sz="4000" b="1" dirty="0">
                <a:solidFill>
                  <a:srgbClr val="330029"/>
                </a:solidFill>
                <a:latin typeface="Assistant" pitchFamily="2" charset="-79"/>
                <a:ea typeface="+mj-ea"/>
                <a:cs typeface="Assistant" pitchFamily="2" charset="-79"/>
              </a:rPr>
              <a:t>נזק עקיף </a:t>
            </a:r>
          </a:p>
          <a:p>
            <a:pPr marL="0" indent="0" algn="ctr">
              <a:buNone/>
            </a:pPr>
            <a:r>
              <a:rPr lang="he-IL" sz="4000" b="1" dirty="0">
                <a:solidFill>
                  <a:srgbClr val="330029"/>
                </a:solidFill>
                <a:latin typeface="Assistant" pitchFamily="2" charset="-79"/>
                <a:ea typeface="+mj-ea"/>
                <a:cs typeface="Assistant" pitchFamily="2" charset="-79"/>
              </a:rPr>
              <a:t> "עם כלביא"</a:t>
            </a:r>
          </a:p>
        </p:txBody>
      </p:sp>
      <p:sp>
        <p:nvSpPr>
          <p:cNvPr id="2" name="מציין מיקום של מספר שקופית 1">
            <a:extLst>
              <a:ext uri="{FF2B5EF4-FFF2-40B4-BE49-F238E27FC236}">
                <a16:creationId xmlns:a16="http://schemas.microsoft.com/office/drawing/2014/main" id="{DBC1C003-8271-0AB8-0627-974941646DEB}"/>
              </a:ext>
            </a:extLst>
          </p:cNvPr>
          <p:cNvSpPr txBox="1">
            <a:spLocks/>
          </p:cNvSpPr>
          <p:nvPr/>
        </p:nvSpPr>
        <p:spPr>
          <a:xfrm>
            <a:off x="3337214" y="6448714"/>
            <a:ext cx="7730836" cy="545522"/>
          </a:xfrm>
          <a:prstGeom prst="rect">
            <a:avLst/>
          </a:prstGeom>
        </p:spPr>
        <p:txBody>
          <a:bodyPr vert="horz" lIns="91440" tIns="45720" rIns="91440" bIns="45720" rtlCol="0" anchor="ctr"/>
          <a:lstStyle>
            <a:defPPr>
              <a:defRPr lang="he-IL"/>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he-IL"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Arial" panose="020B0604020202020204" pitchFamily="34" charset="0"/>
              </a:rPr>
              <a:t>כל הזכויות שמורות ©️ אין לשכפל, להעתיק, לצלם, לבצע בפומבי מצגת זו או חלק ממנה. שימוש מסחרי מכל סוג שהוא במצגת זו או בחלק ממנה אסור בהחלט.</a:t>
            </a:r>
          </a:p>
        </p:txBody>
      </p:sp>
    </p:spTree>
    <p:extLst>
      <p:ext uri="{BB962C8B-B14F-4D97-AF65-F5344CB8AC3E}">
        <p14:creationId xmlns:p14="http://schemas.microsoft.com/office/powerpoint/2010/main" val="112560282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מספר שקופית 1">
            <a:extLst>
              <a:ext uri="{FF2B5EF4-FFF2-40B4-BE49-F238E27FC236}">
                <a16:creationId xmlns:a16="http://schemas.microsoft.com/office/drawing/2014/main" id="{7C4BBF74-AE5E-43F3-B2C0-F33E5834C735}"/>
              </a:ext>
            </a:extLst>
          </p:cNvPr>
          <p:cNvSpPr>
            <a:spLocks noGrp="1"/>
          </p:cNvSpPr>
          <p:nvPr>
            <p:ph type="sldNum" sz="quarter" idx="10"/>
          </p:nvPr>
        </p:nvSpPr>
        <p:spPr/>
        <p:txBody>
          <a:bodyPr/>
          <a:lstStyle/>
          <a:p>
            <a:r>
              <a:rPr lang="he-IL" dirty="0"/>
              <a:t> </a:t>
            </a:r>
            <a:fld id="{509F735D-2D06-4C54-B3A7-5E1FA0208B39}" type="slidenum">
              <a:rPr lang="he-IL" smtClean="0"/>
              <a:t>43</a:t>
            </a:fld>
            <a:endParaRPr lang="he-IL" dirty="0"/>
          </a:p>
        </p:txBody>
      </p:sp>
      <p:sp>
        <p:nvSpPr>
          <p:cNvPr id="4" name="כותרת 4">
            <a:extLst>
              <a:ext uri="{FF2B5EF4-FFF2-40B4-BE49-F238E27FC236}">
                <a16:creationId xmlns:a16="http://schemas.microsoft.com/office/drawing/2014/main" id="{D742370A-ADCE-DBBD-B564-73078DC05CDA}"/>
              </a:ext>
            </a:extLst>
          </p:cNvPr>
          <p:cNvSpPr txBox="1">
            <a:spLocks/>
          </p:cNvSpPr>
          <p:nvPr/>
        </p:nvSpPr>
        <p:spPr>
          <a:xfrm>
            <a:off x="127246" y="1264856"/>
            <a:ext cx="12191999" cy="1198289"/>
          </a:xfrm>
          <a:prstGeom prst="rect">
            <a:avLst/>
          </a:prstGeom>
        </p:spPr>
        <p:txBody>
          <a:bodyPr vert="horz" lIns="91440" tIns="45720" rIns="91440" bIns="45720" rtlCol="0" anchor="t" anchorCtr="0">
            <a:normAutofit fontScale="97500"/>
          </a:bodyPr>
          <a:lstStyle>
            <a:lvl1pPr algn="r" defTabSz="914400" rtl="1" eaLnBrk="1" latinLnBrk="0" hangingPunct="1">
              <a:lnSpc>
                <a:spcPct val="90000"/>
              </a:lnSpc>
              <a:spcBef>
                <a:spcPct val="0"/>
              </a:spcBef>
              <a:buNone/>
              <a:defRPr sz="5000" kern="1200">
                <a:solidFill>
                  <a:schemeClr val="tx1"/>
                </a:solidFill>
                <a:latin typeface="+mj-lt"/>
                <a:ea typeface="+mj-ea"/>
                <a:cs typeface="+mj-cs"/>
              </a:defRPr>
            </a:lvl1pPr>
          </a:lstStyle>
          <a:p>
            <a:pPr algn="ctr"/>
            <a:r>
              <a:rPr lang="he-IL" sz="4000" b="1" dirty="0">
                <a:solidFill>
                  <a:srgbClr val="330029"/>
                </a:solidFill>
                <a:latin typeface="Assistant" pitchFamily="2" charset="-79"/>
                <a:cs typeface="Assistant" pitchFamily="2" charset="-79"/>
              </a:rPr>
              <a:t>פיצוי נזק עקיף – "עם כלביא"</a:t>
            </a:r>
          </a:p>
          <a:p>
            <a:pPr algn="ctr"/>
            <a:endParaRPr lang="he-IL" sz="4000" b="1" dirty="0">
              <a:solidFill>
                <a:srgbClr val="330029"/>
              </a:solidFill>
              <a:latin typeface="Assistant" pitchFamily="2" charset="-79"/>
              <a:cs typeface="Assistant" pitchFamily="2" charset="-79"/>
            </a:endParaRPr>
          </a:p>
          <a:p>
            <a:pPr algn="ctr"/>
            <a:endParaRPr lang="he-IL" sz="4000" b="1" dirty="0">
              <a:solidFill>
                <a:srgbClr val="330029"/>
              </a:solidFill>
              <a:latin typeface="Assistant" pitchFamily="2" charset="-79"/>
              <a:cs typeface="Assistant" pitchFamily="2" charset="-79"/>
            </a:endParaRPr>
          </a:p>
        </p:txBody>
      </p:sp>
      <p:sp>
        <p:nvSpPr>
          <p:cNvPr id="7" name="כותרת 4">
            <a:extLst>
              <a:ext uri="{FF2B5EF4-FFF2-40B4-BE49-F238E27FC236}">
                <a16:creationId xmlns:a16="http://schemas.microsoft.com/office/drawing/2014/main" id="{F1E4FB14-766D-49FC-6975-9DE6921B9B52}"/>
              </a:ext>
            </a:extLst>
          </p:cNvPr>
          <p:cNvSpPr txBox="1">
            <a:spLocks/>
          </p:cNvSpPr>
          <p:nvPr/>
        </p:nvSpPr>
        <p:spPr>
          <a:xfrm>
            <a:off x="0" y="1988179"/>
            <a:ext cx="12191999" cy="591598"/>
          </a:xfrm>
          <a:prstGeom prst="rect">
            <a:avLst/>
          </a:prstGeom>
        </p:spPr>
        <p:txBody>
          <a:bodyPr vert="horz" lIns="91440" tIns="45720" rIns="91440" bIns="45720" rtlCol="0" anchor="t" anchorCtr="0">
            <a:normAutofit fontScale="97500"/>
          </a:bodyPr>
          <a:lstStyle>
            <a:lvl1pPr algn="r" defTabSz="914400" rtl="1" eaLnBrk="1" latinLnBrk="0" hangingPunct="1">
              <a:lnSpc>
                <a:spcPct val="90000"/>
              </a:lnSpc>
              <a:spcBef>
                <a:spcPct val="0"/>
              </a:spcBef>
              <a:buNone/>
              <a:defRPr sz="5000" kern="1200">
                <a:solidFill>
                  <a:schemeClr val="tx1"/>
                </a:solidFill>
                <a:latin typeface="+mj-lt"/>
                <a:ea typeface="+mj-ea"/>
                <a:cs typeface="+mj-cs"/>
              </a:defRPr>
            </a:lvl1pPr>
          </a:lstStyle>
          <a:p>
            <a:pPr algn="ctr"/>
            <a:endParaRPr lang="he-IL" sz="3000" b="1" dirty="0">
              <a:solidFill>
                <a:srgbClr val="330029"/>
              </a:solidFill>
              <a:latin typeface="Assistant" pitchFamily="2" charset="-79"/>
              <a:cs typeface="Assistant" pitchFamily="2" charset="-79"/>
            </a:endParaRPr>
          </a:p>
        </p:txBody>
      </p:sp>
      <p:pic>
        <p:nvPicPr>
          <p:cNvPr id="10" name="תמונה 9">
            <a:extLst>
              <a:ext uri="{FF2B5EF4-FFF2-40B4-BE49-F238E27FC236}">
                <a16:creationId xmlns:a16="http://schemas.microsoft.com/office/drawing/2014/main" id="{AAA8DEF2-9B87-7CC7-6386-5BE054FA1E57}"/>
              </a:ext>
            </a:extLst>
          </p:cNvPr>
          <p:cNvPicPr>
            <a:picLocks noChangeAspect="1"/>
          </p:cNvPicPr>
          <p:nvPr/>
        </p:nvPicPr>
        <p:blipFill>
          <a:blip r:embed="rId2"/>
          <a:stretch>
            <a:fillRect/>
          </a:stretch>
        </p:blipFill>
        <p:spPr>
          <a:xfrm>
            <a:off x="979503" y="1988179"/>
            <a:ext cx="10831497" cy="4723754"/>
          </a:xfrm>
          <a:prstGeom prst="rect">
            <a:avLst/>
          </a:prstGeom>
        </p:spPr>
      </p:pic>
    </p:spTree>
    <p:extLst>
      <p:ext uri="{BB962C8B-B14F-4D97-AF65-F5344CB8AC3E}">
        <p14:creationId xmlns:p14="http://schemas.microsoft.com/office/powerpoint/2010/main" val="130281264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FB93C2-9E6C-9C1B-87E8-9D6D2768A95F}"/>
            </a:ext>
          </a:extLst>
        </p:cNvPr>
        <p:cNvGrpSpPr/>
        <p:nvPr/>
      </p:nvGrpSpPr>
      <p:grpSpPr>
        <a:xfrm>
          <a:off x="0" y="0"/>
          <a:ext cx="0" cy="0"/>
          <a:chOff x="0" y="0"/>
          <a:chExt cx="0" cy="0"/>
        </a:xfrm>
      </p:grpSpPr>
      <p:sp>
        <p:nvSpPr>
          <p:cNvPr id="2" name="מציין מיקום של מספר שקופית 1">
            <a:extLst>
              <a:ext uri="{FF2B5EF4-FFF2-40B4-BE49-F238E27FC236}">
                <a16:creationId xmlns:a16="http://schemas.microsoft.com/office/drawing/2014/main" id="{6BC3E509-638F-49E1-9DFD-E38AA0EE2EDE}"/>
              </a:ext>
            </a:extLst>
          </p:cNvPr>
          <p:cNvSpPr>
            <a:spLocks noGrp="1"/>
          </p:cNvSpPr>
          <p:nvPr>
            <p:ph type="sldNum" sz="quarter" idx="10"/>
          </p:nvPr>
        </p:nvSpPr>
        <p:spPr/>
        <p:txBody>
          <a:bodyPr/>
          <a:lstStyle/>
          <a:p>
            <a:r>
              <a:rPr lang="he-IL" dirty="0"/>
              <a:t> </a:t>
            </a:r>
            <a:fld id="{509F735D-2D06-4C54-B3A7-5E1FA0208B39}" type="slidenum">
              <a:rPr lang="he-IL" smtClean="0"/>
              <a:t>44</a:t>
            </a:fld>
            <a:endParaRPr lang="he-IL" dirty="0"/>
          </a:p>
        </p:txBody>
      </p:sp>
      <p:sp>
        <p:nvSpPr>
          <p:cNvPr id="4" name="כותרת 4">
            <a:extLst>
              <a:ext uri="{FF2B5EF4-FFF2-40B4-BE49-F238E27FC236}">
                <a16:creationId xmlns:a16="http://schemas.microsoft.com/office/drawing/2014/main" id="{9BA0E8F7-9D8F-8B32-1CEF-22AF7948D532}"/>
              </a:ext>
            </a:extLst>
          </p:cNvPr>
          <p:cNvSpPr txBox="1">
            <a:spLocks/>
          </p:cNvSpPr>
          <p:nvPr/>
        </p:nvSpPr>
        <p:spPr>
          <a:xfrm>
            <a:off x="127246" y="1264856"/>
            <a:ext cx="12191999" cy="1198289"/>
          </a:xfrm>
          <a:prstGeom prst="rect">
            <a:avLst/>
          </a:prstGeom>
        </p:spPr>
        <p:txBody>
          <a:bodyPr vert="horz" lIns="91440" tIns="45720" rIns="91440" bIns="45720" rtlCol="0" anchor="t" anchorCtr="0">
            <a:normAutofit fontScale="97500"/>
          </a:bodyPr>
          <a:lstStyle>
            <a:lvl1pPr algn="r" defTabSz="914400" rtl="1" eaLnBrk="1" latinLnBrk="0" hangingPunct="1">
              <a:lnSpc>
                <a:spcPct val="90000"/>
              </a:lnSpc>
              <a:spcBef>
                <a:spcPct val="0"/>
              </a:spcBef>
              <a:buNone/>
              <a:defRPr sz="5000" kern="1200">
                <a:solidFill>
                  <a:schemeClr val="tx1"/>
                </a:solidFill>
                <a:latin typeface="+mj-lt"/>
                <a:ea typeface="+mj-ea"/>
                <a:cs typeface="+mj-cs"/>
              </a:defRPr>
            </a:lvl1pPr>
          </a:lstStyle>
          <a:p>
            <a:pPr algn="ctr"/>
            <a:r>
              <a:rPr lang="he-IL" sz="4000" b="1" dirty="0">
                <a:solidFill>
                  <a:srgbClr val="330029"/>
                </a:solidFill>
                <a:latin typeface="Assistant" pitchFamily="2" charset="-79"/>
                <a:cs typeface="Assistant" pitchFamily="2" charset="-79"/>
              </a:rPr>
              <a:t>פיצוי נזק עקיף – "עם כלביא"</a:t>
            </a:r>
          </a:p>
          <a:p>
            <a:pPr algn="ctr"/>
            <a:endParaRPr lang="he-IL" sz="4000" b="1" dirty="0">
              <a:solidFill>
                <a:srgbClr val="330029"/>
              </a:solidFill>
              <a:latin typeface="Assistant" pitchFamily="2" charset="-79"/>
              <a:cs typeface="Assistant" pitchFamily="2" charset="-79"/>
            </a:endParaRPr>
          </a:p>
          <a:p>
            <a:pPr algn="ctr"/>
            <a:endParaRPr lang="he-IL" sz="4000" b="1" dirty="0">
              <a:solidFill>
                <a:srgbClr val="330029"/>
              </a:solidFill>
              <a:latin typeface="Assistant" pitchFamily="2" charset="-79"/>
              <a:cs typeface="Assistant" pitchFamily="2" charset="-79"/>
            </a:endParaRPr>
          </a:p>
        </p:txBody>
      </p:sp>
      <p:sp>
        <p:nvSpPr>
          <p:cNvPr id="7" name="כותרת 4">
            <a:extLst>
              <a:ext uri="{FF2B5EF4-FFF2-40B4-BE49-F238E27FC236}">
                <a16:creationId xmlns:a16="http://schemas.microsoft.com/office/drawing/2014/main" id="{2FBEC57C-6E78-BEC7-66F1-765C9079A62B}"/>
              </a:ext>
            </a:extLst>
          </p:cNvPr>
          <p:cNvSpPr txBox="1">
            <a:spLocks/>
          </p:cNvSpPr>
          <p:nvPr/>
        </p:nvSpPr>
        <p:spPr>
          <a:xfrm>
            <a:off x="0" y="1988179"/>
            <a:ext cx="12191999" cy="591598"/>
          </a:xfrm>
          <a:prstGeom prst="rect">
            <a:avLst/>
          </a:prstGeom>
        </p:spPr>
        <p:txBody>
          <a:bodyPr vert="horz" lIns="91440" tIns="45720" rIns="91440" bIns="45720" rtlCol="0" anchor="t" anchorCtr="0">
            <a:normAutofit fontScale="97500"/>
          </a:bodyPr>
          <a:lstStyle>
            <a:lvl1pPr algn="r" defTabSz="914400" rtl="1" eaLnBrk="1" latinLnBrk="0" hangingPunct="1">
              <a:lnSpc>
                <a:spcPct val="90000"/>
              </a:lnSpc>
              <a:spcBef>
                <a:spcPct val="0"/>
              </a:spcBef>
              <a:buNone/>
              <a:defRPr sz="5000" kern="1200">
                <a:solidFill>
                  <a:schemeClr val="tx1"/>
                </a:solidFill>
                <a:latin typeface="+mj-lt"/>
                <a:ea typeface="+mj-ea"/>
                <a:cs typeface="+mj-cs"/>
              </a:defRPr>
            </a:lvl1pPr>
          </a:lstStyle>
          <a:p>
            <a:pPr algn="ctr"/>
            <a:endParaRPr lang="he-IL" sz="3000" b="1" dirty="0">
              <a:solidFill>
                <a:srgbClr val="330029"/>
              </a:solidFill>
              <a:latin typeface="Assistant" pitchFamily="2" charset="-79"/>
              <a:cs typeface="Assistant" pitchFamily="2" charset="-79"/>
            </a:endParaRPr>
          </a:p>
        </p:txBody>
      </p:sp>
      <p:pic>
        <p:nvPicPr>
          <p:cNvPr id="5" name="תמונה 4">
            <a:extLst>
              <a:ext uri="{FF2B5EF4-FFF2-40B4-BE49-F238E27FC236}">
                <a16:creationId xmlns:a16="http://schemas.microsoft.com/office/drawing/2014/main" id="{3C15D5DA-29B0-C2F0-0314-67C6244BD0FE}"/>
              </a:ext>
            </a:extLst>
          </p:cNvPr>
          <p:cNvPicPr>
            <a:picLocks noChangeAspect="1"/>
          </p:cNvPicPr>
          <p:nvPr/>
        </p:nvPicPr>
        <p:blipFill>
          <a:blip r:embed="rId2"/>
          <a:stretch>
            <a:fillRect/>
          </a:stretch>
        </p:blipFill>
        <p:spPr>
          <a:xfrm>
            <a:off x="546345" y="1768407"/>
            <a:ext cx="11353800" cy="4711052"/>
          </a:xfrm>
          <a:prstGeom prst="rect">
            <a:avLst/>
          </a:prstGeom>
        </p:spPr>
      </p:pic>
    </p:spTree>
    <p:extLst>
      <p:ext uri="{BB962C8B-B14F-4D97-AF65-F5344CB8AC3E}">
        <p14:creationId xmlns:p14="http://schemas.microsoft.com/office/powerpoint/2010/main" val="14034242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FD850E-C6CC-D0D8-C3AB-1398B01663DE}"/>
            </a:ext>
          </a:extLst>
        </p:cNvPr>
        <p:cNvGrpSpPr/>
        <p:nvPr/>
      </p:nvGrpSpPr>
      <p:grpSpPr>
        <a:xfrm>
          <a:off x="0" y="0"/>
          <a:ext cx="0" cy="0"/>
          <a:chOff x="0" y="0"/>
          <a:chExt cx="0" cy="0"/>
        </a:xfrm>
      </p:grpSpPr>
      <p:sp>
        <p:nvSpPr>
          <p:cNvPr id="2" name="מציין מיקום של מספר שקופית 1">
            <a:extLst>
              <a:ext uri="{FF2B5EF4-FFF2-40B4-BE49-F238E27FC236}">
                <a16:creationId xmlns:a16="http://schemas.microsoft.com/office/drawing/2014/main" id="{B03EDD55-2398-DEAC-C246-41FA2548B649}"/>
              </a:ext>
            </a:extLst>
          </p:cNvPr>
          <p:cNvSpPr>
            <a:spLocks noGrp="1"/>
          </p:cNvSpPr>
          <p:nvPr>
            <p:ph type="sldNum" sz="quarter" idx="10"/>
          </p:nvPr>
        </p:nvSpPr>
        <p:spPr/>
        <p:txBody>
          <a:bodyPr/>
          <a:lstStyle/>
          <a:p>
            <a:r>
              <a:rPr lang="he-IL" dirty="0"/>
              <a:t> </a:t>
            </a:r>
            <a:fld id="{509F735D-2D06-4C54-B3A7-5E1FA0208B39}" type="slidenum">
              <a:rPr lang="he-IL" smtClean="0"/>
              <a:t>45</a:t>
            </a:fld>
            <a:endParaRPr lang="he-IL" dirty="0"/>
          </a:p>
        </p:txBody>
      </p:sp>
      <p:sp>
        <p:nvSpPr>
          <p:cNvPr id="4" name="כותרת 4">
            <a:extLst>
              <a:ext uri="{FF2B5EF4-FFF2-40B4-BE49-F238E27FC236}">
                <a16:creationId xmlns:a16="http://schemas.microsoft.com/office/drawing/2014/main" id="{F0686D21-A81E-DA8B-9BE0-942551918C62}"/>
              </a:ext>
            </a:extLst>
          </p:cNvPr>
          <p:cNvSpPr txBox="1">
            <a:spLocks/>
          </p:cNvSpPr>
          <p:nvPr/>
        </p:nvSpPr>
        <p:spPr>
          <a:xfrm>
            <a:off x="127246" y="1264856"/>
            <a:ext cx="12191999" cy="1198289"/>
          </a:xfrm>
          <a:prstGeom prst="rect">
            <a:avLst/>
          </a:prstGeom>
        </p:spPr>
        <p:txBody>
          <a:bodyPr vert="horz" lIns="91440" tIns="45720" rIns="91440" bIns="45720" rtlCol="0" anchor="t" anchorCtr="0">
            <a:normAutofit fontScale="97500"/>
          </a:bodyPr>
          <a:lstStyle>
            <a:lvl1pPr algn="r" defTabSz="914400" rtl="1" eaLnBrk="1" latinLnBrk="0" hangingPunct="1">
              <a:lnSpc>
                <a:spcPct val="90000"/>
              </a:lnSpc>
              <a:spcBef>
                <a:spcPct val="0"/>
              </a:spcBef>
              <a:buNone/>
              <a:defRPr sz="5000" kern="1200">
                <a:solidFill>
                  <a:schemeClr val="tx1"/>
                </a:solidFill>
                <a:latin typeface="+mj-lt"/>
                <a:ea typeface="+mj-ea"/>
                <a:cs typeface="+mj-cs"/>
              </a:defRPr>
            </a:lvl1pPr>
          </a:lstStyle>
          <a:p>
            <a:pPr algn="ctr"/>
            <a:r>
              <a:rPr lang="he-IL" sz="4000" b="1" dirty="0">
                <a:solidFill>
                  <a:srgbClr val="330029"/>
                </a:solidFill>
                <a:latin typeface="Assistant" pitchFamily="2" charset="-79"/>
                <a:cs typeface="Assistant" pitchFamily="2" charset="-79"/>
              </a:rPr>
              <a:t>פיצוי נזק עקיף – "עם כלביא"</a:t>
            </a:r>
          </a:p>
          <a:p>
            <a:pPr algn="ctr"/>
            <a:endParaRPr lang="he-IL" sz="4000" b="1" dirty="0">
              <a:solidFill>
                <a:srgbClr val="330029"/>
              </a:solidFill>
              <a:latin typeface="Assistant" pitchFamily="2" charset="-79"/>
              <a:cs typeface="Assistant" pitchFamily="2" charset="-79"/>
            </a:endParaRPr>
          </a:p>
          <a:p>
            <a:pPr algn="ctr"/>
            <a:endParaRPr lang="he-IL" sz="4000" b="1" dirty="0">
              <a:solidFill>
                <a:srgbClr val="330029"/>
              </a:solidFill>
              <a:latin typeface="Assistant" pitchFamily="2" charset="-79"/>
              <a:cs typeface="Assistant" pitchFamily="2" charset="-79"/>
            </a:endParaRPr>
          </a:p>
        </p:txBody>
      </p:sp>
      <p:sp>
        <p:nvSpPr>
          <p:cNvPr id="7" name="כותרת 4">
            <a:extLst>
              <a:ext uri="{FF2B5EF4-FFF2-40B4-BE49-F238E27FC236}">
                <a16:creationId xmlns:a16="http://schemas.microsoft.com/office/drawing/2014/main" id="{5079A046-A704-2C6B-00E1-FF136D0AA266}"/>
              </a:ext>
            </a:extLst>
          </p:cNvPr>
          <p:cNvSpPr txBox="1">
            <a:spLocks/>
          </p:cNvSpPr>
          <p:nvPr/>
        </p:nvSpPr>
        <p:spPr>
          <a:xfrm>
            <a:off x="0" y="1988179"/>
            <a:ext cx="12191999" cy="591598"/>
          </a:xfrm>
          <a:prstGeom prst="rect">
            <a:avLst/>
          </a:prstGeom>
        </p:spPr>
        <p:txBody>
          <a:bodyPr vert="horz" lIns="91440" tIns="45720" rIns="91440" bIns="45720" rtlCol="0" anchor="t" anchorCtr="0">
            <a:normAutofit fontScale="97500"/>
          </a:bodyPr>
          <a:lstStyle>
            <a:lvl1pPr algn="r" defTabSz="914400" rtl="1" eaLnBrk="1" latinLnBrk="0" hangingPunct="1">
              <a:lnSpc>
                <a:spcPct val="90000"/>
              </a:lnSpc>
              <a:spcBef>
                <a:spcPct val="0"/>
              </a:spcBef>
              <a:buNone/>
              <a:defRPr sz="5000" kern="1200">
                <a:solidFill>
                  <a:schemeClr val="tx1"/>
                </a:solidFill>
                <a:latin typeface="+mj-lt"/>
                <a:ea typeface="+mj-ea"/>
                <a:cs typeface="+mj-cs"/>
              </a:defRPr>
            </a:lvl1pPr>
          </a:lstStyle>
          <a:p>
            <a:pPr algn="ctr"/>
            <a:endParaRPr lang="he-IL" sz="3000" b="1" dirty="0">
              <a:solidFill>
                <a:srgbClr val="330029"/>
              </a:solidFill>
              <a:latin typeface="Assistant" pitchFamily="2" charset="-79"/>
              <a:cs typeface="Assistant" pitchFamily="2" charset="-79"/>
            </a:endParaRPr>
          </a:p>
        </p:txBody>
      </p:sp>
      <p:pic>
        <p:nvPicPr>
          <p:cNvPr id="6" name="תמונה 5">
            <a:extLst>
              <a:ext uri="{FF2B5EF4-FFF2-40B4-BE49-F238E27FC236}">
                <a16:creationId xmlns:a16="http://schemas.microsoft.com/office/drawing/2014/main" id="{A539DF1D-FB25-9A46-116F-BA58E157BAFB}"/>
              </a:ext>
            </a:extLst>
          </p:cNvPr>
          <p:cNvPicPr>
            <a:picLocks noChangeAspect="1"/>
          </p:cNvPicPr>
          <p:nvPr/>
        </p:nvPicPr>
        <p:blipFill>
          <a:blip r:embed="rId2"/>
          <a:stretch>
            <a:fillRect/>
          </a:stretch>
        </p:blipFill>
        <p:spPr>
          <a:xfrm>
            <a:off x="501445" y="2116697"/>
            <a:ext cx="11690554" cy="4123021"/>
          </a:xfrm>
          <a:prstGeom prst="rect">
            <a:avLst/>
          </a:prstGeom>
        </p:spPr>
      </p:pic>
    </p:spTree>
    <p:extLst>
      <p:ext uri="{BB962C8B-B14F-4D97-AF65-F5344CB8AC3E}">
        <p14:creationId xmlns:p14="http://schemas.microsoft.com/office/powerpoint/2010/main" val="251294054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3726D2-B861-6C1D-598C-3ADE7B1034FC}"/>
            </a:ext>
          </a:extLst>
        </p:cNvPr>
        <p:cNvGrpSpPr/>
        <p:nvPr/>
      </p:nvGrpSpPr>
      <p:grpSpPr>
        <a:xfrm>
          <a:off x="0" y="0"/>
          <a:ext cx="0" cy="0"/>
          <a:chOff x="0" y="0"/>
          <a:chExt cx="0" cy="0"/>
        </a:xfrm>
      </p:grpSpPr>
      <p:sp>
        <p:nvSpPr>
          <p:cNvPr id="2" name="מציין מיקום של מספר שקופית 1">
            <a:extLst>
              <a:ext uri="{FF2B5EF4-FFF2-40B4-BE49-F238E27FC236}">
                <a16:creationId xmlns:a16="http://schemas.microsoft.com/office/drawing/2014/main" id="{9FB88434-C259-1E30-2E55-4E092526FB75}"/>
              </a:ext>
            </a:extLst>
          </p:cNvPr>
          <p:cNvSpPr>
            <a:spLocks noGrp="1"/>
          </p:cNvSpPr>
          <p:nvPr>
            <p:ph type="sldNum" sz="quarter" idx="10"/>
          </p:nvPr>
        </p:nvSpPr>
        <p:spPr/>
        <p:txBody>
          <a:bodyPr/>
          <a:lstStyle/>
          <a:p>
            <a:r>
              <a:rPr lang="he-IL" dirty="0"/>
              <a:t> </a:t>
            </a:r>
            <a:fld id="{509F735D-2D06-4C54-B3A7-5E1FA0208B39}" type="slidenum">
              <a:rPr lang="he-IL" smtClean="0"/>
              <a:t>46</a:t>
            </a:fld>
            <a:endParaRPr lang="he-IL" dirty="0"/>
          </a:p>
        </p:txBody>
      </p:sp>
      <p:sp>
        <p:nvSpPr>
          <p:cNvPr id="4" name="כותרת 4">
            <a:extLst>
              <a:ext uri="{FF2B5EF4-FFF2-40B4-BE49-F238E27FC236}">
                <a16:creationId xmlns:a16="http://schemas.microsoft.com/office/drawing/2014/main" id="{AE483DCF-5568-FD2E-A8BF-8DB032472958}"/>
              </a:ext>
            </a:extLst>
          </p:cNvPr>
          <p:cNvSpPr txBox="1">
            <a:spLocks/>
          </p:cNvSpPr>
          <p:nvPr/>
        </p:nvSpPr>
        <p:spPr>
          <a:xfrm>
            <a:off x="127246" y="1264856"/>
            <a:ext cx="12191999" cy="1198289"/>
          </a:xfrm>
          <a:prstGeom prst="rect">
            <a:avLst/>
          </a:prstGeom>
        </p:spPr>
        <p:txBody>
          <a:bodyPr vert="horz" lIns="91440" tIns="45720" rIns="91440" bIns="45720" rtlCol="0" anchor="t" anchorCtr="0">
            <a:normAutofit fontScale="97500"/>
          </a:bodyPr>
          <a:lstStyle>
            <a:lvl1pPr algn="r" defTabSz="914400" rtl="1" eaLnBrk="1" latinLnBrk="0" hangingPunct="1">
              <a:lnSpc>
                <a:spcPct val="90000"/>
              </a:lnSpc>
              <a:spcBef>
                <a:spcPct val="0"/>
              </a:spcBef>
              <a:buNone/>
              <a:defRPr sz="5000" kern="1200">
                <a:solidFill>
                  <a:schemeClr val="tx1"/>
                </a:solidFill>
                <a:latin typeface="+mj-lt"/>
                <a:ea typeface="+mj-ea"/>
                <a:cs typeface="+mj-cs"/>
              </a:defRPr>
            </a:lvl1pPr>
          </a:lstStyle>
          <a:p>
            <a:pPr algn="ctr"/>
            <a:r>
              <a:rPr lang="he-IL" sz="4000" b="1" dirty="0">
                <a:solidFill>
                  <a:srgbClr val="330029"/>
                </a:solidFill>
                <a:latin typeface="Assistant" pitchFamily="2" charset="-79"/>
                <a:cs typeface="Assistant" pitchFamily="2" charset="-79"/>
              </a:rPr>
              <a:t>פיצוי נזק עקיף – "עם כלביא"</a:t>
            </a:r>
          </a:p>
          <a:p>
            <a:pPr algn="ctr"/>
            <a:endParaRPr lang="he-IL" sz="4000" b="1" dirty="0">
              <a:solidFill>
                <a:srgbClr val="330029"/>
              </a:solidFill>
              <a:latin typeface="Assistant" pitchFamily="2" charset="-79"/>
              <a:cs typeface="Assistant" pitchFamily="2" charset="-79"/>
            </a:endParaRPr>
          </a:p>
          <a:p>
            <a:pPr algn="ctr"/>
            <a:endParaRPr lang="he-IL" sz="4000" b="1" dirty="0">
              <a:solidFill>
                <a:srgbClr val="330029"/>
              </a:solidFill>
              <a:latin typeface="Assistant" pitchFamily="2" charset="-79"/>
              <a:cs typeface="Assistant" pitchFamily="2" charset="-79"/>
            </a:endParaRPr>
          </a:p>
        </p:txBody>
      </p:sp>
      <p:sp>
        <p:nvSpPr>
          <p:cNvPr id="7" name="כותרת 4">
            <a:extLst>
              <a:ext uri="{FF2B5EF4-FFF2-40B4-BE49-F238E27FC236}">
                <a16:creationId xmlns:a16="http://schemas.microsoft.com/office/drawing/2014/main" id="{BD745DE5-1D1C-0640-1DB9-CE0ED1D237CD}"/>
              </a:ext>
            </a:extLst>
          </p:cNvPr>
          <p:cNvSpPr txBox="1">
            <a:spLocks/>
          </p:cNvSpPr>
          <p:nvPr/>
        </p:nvSpPr>
        <p:spPr>
          <a:xfrm>
            <a:off x="0" y="1988179"/>
            <a:ext cx="12191999" cy="591598"/>
          </a:xfrm>
          <a:prstGeom prst="rect">
            <a:avLst/>
          </a:prstGeom>
        </p:spPr>
        <p:txBody>
          <a:bodyPr vert="horz" lIns="91440" tIns="45720" rIns="91440" bIns="45720" rtlCol="0" anchor="t" anchorCtr="0">
            <a:normAutofit fontScale="97500"/>
          </a:bodyPr>
          <a:lstStyle>
            <a:lvl1pPr algn="r" defTabSz="914400" rtl="1" eaLnBrk="1" latinLnBrk="0" hangingPunct="1">
              <a:lnSpc>
                <a:spcPct val="90000"/>
              </a:lnSpc>
              <a:spcBef>
                <a:spcPct val="0"/>
              </a:spcBef>
              <a:buNone/>
              <a:defRPr sz="5000" kern="1200">
                <a:solidFill>
                  <a:schemeClr val="tx1"/>
                </a:solidFill>
                <a:latin typeface="+mj-lt"/>
                <a:ea typeface="+mj-ea"/>
                <a:cs typeface="+mj-cs"/>
              </a:defRPr>
            </a:lvl1pPr>
          </a:lstStyle>
          <a:p>
            <a:pPr algn="ctr"/>
            <a:endParaRPr lang="he-IL" sz="3000" b="1" dirty="0">
              <a:solidFill>
                <a:srgbClr val="330029"/>
              </a:solidFill>
              <a:latin typeface="Assistant" pitchFamily="2" charset="-79"/>
              <a:cs typeface="Assistant" pitchFamily="2" charset="-79"/>
            </a:endParaRPr>
          </a:p>
        </p:txBody>
      </p:sp>
      <p:pic>
        <p:nvPicPr>
          <p:cNvPr id="5" name="תמונה 4">
            <a:extLst>
              <a:ext uri="{FF2B5EF4-FFF2-40B4-BE49-F238E27FC236}">
                <a16:creationId xmlns:a16="http://schemas.microsoft.com/office/drawing/2014/main" id="{D2E1913F-2831-C645-3821-FC49FE1AF0D2}"/>
              </a:ext>
            </a:extLst>
          </p:cNvPr>
          <p:cNvPicPr>
            <a:picLocks noChangeAspect="1"/>
          </p:cNvPicPr>
          <p:nvPr/>
        </p:nvPicPr>
        <p:blipFill>
          <a:blip r:embed="rId2"/>
          <a:stretch>
            <a:fillRect/>
          </a:stretch>
        </p:blipFill>
        <p:spPr>
          <a:xfrm>
            <a:off x="482722" y="1988179"/>
            <a:ext cx="11481046" cy="4373196"/>
          </a:xfrm>
          <a:prstGeom prst="rect">
            <a:avLst/>
          </a:prstGeom>
        </p:spPr>
      </p:pic>
      <p:pic>
        <p:nvPicPr>
          <p:cNvPr id="6" name="Picture 1" descr="A logo with a black background&#10;&#10;AI-generated content may be incorrect.">
            <a:extLst>
              <a:ext uri="{FF2B5EF4-FFF2-40B4-BE49-F238E27FC236}">
                <a16:creationId xmlns:a16="http://schemas.microsoft.com/office/drawing/2014/main" id="{5112E47A-9F8D-4D44-81A2-B983F8DB0BFC}"/>
              </a:ext>
            </a:extLst>
          </p:cNvPr>
          <p:cNvPicPr>
            <a:picLocks noChangeAspect="1"/>
          </p:cNvPicPr>
          <p:nvPr/>
        </p:nvPicPr>
        <p:blipFill>
          <a:blip r:embed="rId3">
            <a:duotone>
              <a:prstClr val="black"/>
              <a:schemeClr val="tx2">
                <a:tint val="45000"/>
                <a:satMod val="400000"/>
              </a:schemeClr>
            </a:duotone>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tretch>
            <a:fillRect/>
          </a:stretch>
        </p:blipFill>
        <p:spPr>
          <a:xfrm>
            <a:off x="11050621" y="91017"/>
            <a:ext cx="1020482" cy="948074"/>
          </a:xfrm>
          <a:prstGeom prst="rect">
            <a:avLst/>
          </a:prstGeom>
        </p:spPr>
      </p:pic>
    </p:spTree>
    <p:extLst>
      <p:ext uri="{BB962C8B-B14F-4D97-AF65-F5344CB8AC3E}">
        <p14:creationId xmlns:p14="http://schemas.microsoft.com/office/powerpoint/2010/main" val="195919848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6F6852-FD4C-86EA-0E34-2F852C9EB397}"/>
            </a:ext>
          </a:extLst>
        </p:cNvPr>
        <p:cNvGrpSpPr/>
        <p:nvPr/>
      </p:nvGrpSpPr>
      <p:grpSpPr>
        <a:xfrm>
          <a:off x="0" y="0"/>
          <a:ext cx="0" cy="0"/>
          <a:chOff x="0" y="0"/>
          <a:chExt cx="0" cy="0"/>
        </a:xfrm>
      </p:grpSpPr>
      <p:sp>
        <p:nvSpPr>
          <p:cNvPr id="2" name="מציין מיקום של מספר שקופית 1">
            <a:extLst>
              <a:ext uri="{FF2B5EF4-FFF2-40B4-BE49-F238E27FC236}">
                <a16:creationId xmlns:a16="http://schemas.microsoft.com/office/drawing/2014/main" id="{41214ABC-D8FF-7976-82BA-9874DEF41B07}"/>
              </a:ext>
            </a:extLst>
          </p:cNvPr>
          <p:cNvSpPr>
            <a:spLocks noGrp="1"/>
          </p:cNvSpPr>
          <p:nvPr>
            <p:ph type="sldNum" sz="quarter" idx="10"/>
          </p:nvPr>
        </p:nvSpPr>
        <p:spPr/>
        <p:txBody>
          <a:bodyPr/>
          <a:lstStyle/>
          <a:p>
            <a:r>
              <a:rPr lang="he-IL" dirty="0"/>
              <a:t> </a:t>
            </a:r>
            <a:fld id="{509F735D-2D06-4C54-B3A7-5E1FA0208B39}" type="slidenum">
              <a:rPr lang="he-IL" smtClean="0"/>
              <a:t>47</a:t>
            </a:fld>
            <a:endParaRPr lang="he-IL" dirty="0"/>
          </a:p>
        </p:txBody>
      </p:sp>
      <p:sp>
        <p:nvSpPr>
          <p:cNvPr id="4" name="כותרת 4">
            <a:extLst>
              <a:ext uri="{FF2B5EF4-FFF2-40B4-BE49-F238E27FC236}">
                <a16:creationId xmlns:a16="http://schemas.microsoft.com/office/drawing/2014/main" id="{2B60C60B-A0CC-529C-F54B-303D56BF88D8}"/>
              </a:ext>
            </a:extLst>
          </p:cNvPr>
          <p:cNvSpPr txBox="1">
            <a:spLocks/>
          </p:cNvSpPr>
          <p:nvPr/>
        </p:nvSpPr>
        <p:spPr>
          <a:xfrm>
            <a:off x="1" y="1486798"/>
            <a:ext cx="12191999" cy="591598"/>
          </a:xfrm>
          <a:prstGeom prst="rect">
            <a:avLst/>
          </a:prstGeom>
        </p:spPr>
        <p:txBody>
          <a:bodyPr vert="horz" lIns="91440" tIns="45720" rIns="91440" bIns="45720" rtlCol="0" anchor="t" anchorCtr="0">
            <a:normAutofit fontScale="97500" lnSpcReduction="10000"/>
          </a:bodyPr>
          <a:lstStyle>
            <a:lvl1pPr algn="r" defTabSz="914400" rtl="1" eaLnBrk="1" latinLnBrk="0" hangingPunct="1">
              <a:lnSpc>
                <a:spcPct val="90000"/>
              </a:lnSpc>
              <a:spcBef>
                <a:spcPct val="0"/>
              </a:spcBef>
              <a:buNone/>
              <a:defRPr sz="5000" kern="1200">
                <a:solidFill>
                  <a:schemeClr val="tx1"/>
                </a:solidFill>
                <a:latin typeface="+mj-lt"/>
                <a:ea typeface="+mj-ea"/>
                <a:cs typeface="+mj-cs"/>
              </a:defRPr>
            </a:lvl1pPr>
          </a:lstStyle>
          <a:p>
            <a:pPr algn="ctr"/>
            <a:r>
              <a:rPr lang="he-IL" sz="4000" b="1" dirty="0">
                <a:solidFill>
                  <a:srgbClr val="330029"/>
                </a:solidFill>
                <a:latin typeface="Assistant" pitchFamily="2" charset="-79"/>
                <a:cs typeface="Assistant" pitchFamily="2" charset="-79"/>
              </a:rPr>
              <a:t>פיצוי נזק עקיף – "עם כלביא"</a:t>
            </a:r>
          </a:p>
        </p:txBody>
      </p:sp>
      <p:sp>
        <p:nvSpPr>
          <p:cNvPr id="7" name="כותרת 4">
            <a:extLst>
              <a:ext uri="{FF2B5EF4-FFF2-40B4-BE49-F238E27FC236}">
                <a16:creationId xmlns:a16="http://schemas.microsoft.com/office/drawing/2014/main" id="{20C7116E-B946-9465-40DD-C69BEFFC3225}"/>
              </a:ext>
            </a:extLst>
          </p:cNvPr>
          <p:cNvSpPr txBox="1">
            <a:spLocks/>
          </p:cNvSpPr>
          <p:nvPr/>
        </p:nvSpPr>
        <p:spPr>
          <a:xfrm>
            <a:off x="0" y="1988179"/>
            <a:ext cx="12191999" cy="591598"/>
          </a:xfrm>
          <a:prstGeom prst="rect">
            <a:avLst/>
          </a:prstGeom>
        </p:spPr>
        <p:txBody>
          <a:bodyPr vert="horz" lIns="91440" tIns="45720" rIns="91440" bIns="45720" rtlCol="0" anchor="t" anchorCtr="0">
            <a:normAutofit fontScale="97500"/>
          </a:bodyPr>
          <a:lstStyle>
            <a:lvl1pPr algn="r" defTabSz="914400" rtl="1" eaLnBrk="1" latinLnBrk="0" hangingPunct="1">
              <a:lnSpc>
                <a:spcPct val="90000"/>
              </a:lnSpc>
              <a:spcBef>
                <a:spcPct val="0"/>
              </a:spcBef>
              <a:buNone/>
              <a:defRPr sz="5000" kern="1200">
                <a:solidFill>
                  <a:schemeClr val="tx1"/>
                </a:solidFill>
                <a:latin typeface="+mj-lt"/>
                <a:ea typeface="+mj-ea"/>
                <a:cs typeface="+mj-cs"/>
              </a:defRPr>
            </a:lvl1pPr>
          </a:lstStyle>
          <a:p>
            <a:pPr algn="ctr"/>
            <a:r>
              <a:rPr lang="he-IL" sz="3000" b="1" dirty="0">
                <a:solidFill>
                  <a:srgbClr val="330029"/>
                </a:solidFill>
                <a:latin typeface="Assistant" pitchFamily="2" charset="-79"/>
                <a:cs typeface="Assistant" pitchFamily="2" charset="-79"/>
              </a:rPr>
              <a:t>מענק המשקף הוצאות קבועות ושכר</a:t>
            </a:r>
          </a:p>
        </p:txBody>
      </p:sp>
      <p:pic>
        <p:nvPicPr>
          <p:cNvPr id="5" name="תמונה 4">
            <a:extLst>
              <a:ext uri="{FF2B5EF4-FFF2-40B4-BE49-F238E27FC236}">
                <a16:creationId xmlns:a16="http://schemas.microsoft.com/office/drawing/2014/main" id="{6B964BA7-9681-52B3-A404-FB24C777BA50}"/>
              </a:ext>
            </a:extLst>
          </p:cNvPr>
          <p:cNvPicPr>
            <a:picLocks noChangeAspect="1"/>
          </p:cNvPicPr>
          <p:nvPr/>
        </p:nvPicPr>
        <p:blipFill>
          <a:blip r:embed="rId2"/>
          <a:stretch>
            <a:fillRect/>
          </a:stretch>
        </p:blipFill>
        <p:spPr>
          <a:xfrm>
            <a:off x="71021" y="2667332"/>
            <a:ext cx="11984855" cy="3959097"/>
          </a:xfrm>
          <a:prstGeom prst="rect">
            <a:avLst/>
          </a:prstGeom>
        </p:spPr>
      </p:pic>
      <p:pic>
        <p:nvPicPr>
          <p:cNvPr id="6" name="Picture 1" descr="A logo with a black background&#10;&#10;AI-generated content may be incorrect.">
            <a:extLst>
              <a:ext uri="{FF2B5EF4-FFF2-40B4-BE49-F238E27FC236}">
                <a16:creationId xmlns:a16="http://schemas.microsoft.com/office/drawing/2014/main" id="{C3241BC9-8C95-4606-A81F-ADDC611FE9E3}"/>
              </a:ext>
            </a:extLst>
          </p:cNvPr>
          <p:cNvPicPr>
            <a:picLocks noChangeAspect="1"/>
          </p:cNvPicPr>
          <p:nvPr/>
        </p:nvPicPr>
        <p:blipFill>
          <a:blip r:embed="rId3">
            <a:duotone>
              <a:prstClr val="black"/>
              <a:schemeClr val="tx2">
                <a:tint val="45000"/>
                <a:satMod val="400000"/>
              </a:schemeClr>
            </a:duotone>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tretch>
            <a:fillRect/>
          </a:stretch>
        </p:blipFill>
        <p:spPr>
          <a:xfrm>
            <a:off x="11050621" y="91017"/>
            <a:ext cx="1020482" cy="948074"/>
          </a:xfrm>
          <a:prstGeom prst="rect">
            <a:avLst/>
          </a:prstGeom>
        </p:spPr>
      </p:pic>
    </p:spTree>
    <p:extLst>
      <p:ext uri="{BB962C8B-B14F-4D97-AF65-F5344CB8AC3E}">
        <p14:creationId xmlns:p14="http://schemas.microsoft.com/office/powerpoint/2010/main" val="52579513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01656D-B4E6-72F0-4CE0-26D8CFA90D5C}"/>
            </a:ext>
          </a:extLst>
        </p:cNvPr>
        <p:cNvGrpSpPr/>
        <p:nvPr/>
      </p:nvGrpSpPr>
      <p:grpSpPr>
        <a:xfrm>
          <a:off x="0" y="0"/>
          <a:ext cx="0" cy="0"/>
          <a:chOff x="0" y="0"/>
          <a:chExt cx="0" cy="0"/>
        </a:xfrm>
      </p:grpSpPr>
      <p:sp>
        <p:nvSpPr>
          <p:cNvPr id="2" name="מציין מיקום של מספר שקופית 1">
            <a:extLst>
              <a:ext uri="{FF2B5EF4-FFF2-40B4-BE49-F238E27FC236}">
                <a16:creationId xmlns:a16="http://schemas.microsoft.com/office/drawing/2014/main" id="{F99EFB3B-17B9-5EE6-D96C-DEEC010F6336}"/>
              </a:ext>
            </a:extLst>
          </p:cNvPr>
          <p:cNvSpPr>
            <a:spLocks noGrp="1"/>
          </p:cNvSpPr>
          <p:nvPr>
            <p:ph type="sldNum" sz="quarter" idx="10"/>
          </p:nvPr>
        </p:nvSpPr>
        <p:spPr/>
        <p:txBody>
          <a:bodyPr/>
          <a:lstStyle/>
          <a:p>
            <a:r>
              <a:rPr lang="he-IL" dirty="0"/>
              <a:t> </a:t>
            </a:r>
            <a:fld id="{509F735D-2D06-4C54-B3A7-5E1FA0208B39}" type="slidenum">
              <a:rPr lang="he-IL" smtClean="0"/>
              <a:t>48</a:t>
            </a:fld>
            <a:endParaRPr lang="he-IL" dirty="0"/>
          </a:p>
        </p:txBody>
      </p:sp>
      <p:sp>
        <p:nvSpPr>
          <p:cNvPr id="4" name="כותרת 4">
            <a:extLst>
              <a:ext uri="{FF2B5EF4-FFF2-40B4-BE49-F238E27FC236}">
                <a16:creationId xmlns:a16="http://schemas.microsoft.com/office/drawing/2014/main" id="{DEAC18D9-212D-B6F4-8424-631F285DCB73}"/>
              </a:ext>
            </a:extLst>
          </p:cNvPr>
          <p:cNvSpPr txBox="1">
            <a:spLocks/>
          </p:cNvSpPr>
          <p:nvPr/>
        </p:nvSpPr>
        <p:spPr>
          <a:xfrm>
            <a:off x="1" y="1486798"/>
            <a:ext cx="12191999" cy="591598"/>
          </a:xfrm>
          <a:prstGeom prst="rect">
            <a:avLst/>
          </a:prstGeom>
        </p:spPr>
        <p:txBody>
          <a:bodyPr vert="horz" lIns="91440" tIns="45720" rIns="91440" bIns="45720" rtlCol="0" anchor="t" anchorCtr="0">
            <a:normAutofit fontScale="97500" lnSpcReduction="10000"/>
          </a:bodyPr>
          <a:lstStyle>
            <a:lvl1pPr algn="r" defTabSz="914400" rtl="1" eaLnBrk="1" latinLnBrk="0" hangingPunct="1">
              <a:lnSpc>
                <a:spcPct val="90000"/>
              </a:lnSpc>
              <a:spcBef>
                <a:spcPct val="0"/>
              </a:spcBef>
              <a:buNone/>
              <a:defRPr sz="5000" kern="1200">
                <a:solidFill>
                  <a:schemeClr val="tx1"/>
                </a:solidFill>
                <a:latin typeface="+mj-lt"/>
                <a:ea typeface="+mj-ea"/>
                <a:cs typeface="+mj-cs"/>
              </a:defRPr>
            </a:lvl1pPr>
          </a:lstStyle>
          <a:p>
            <a:pPr algn="ctr"/>
            <a:r>
              <a:rPr lang="he-IL" sz="4000" b="1" dirty="0">
                <a:solidFill>
                  <a:srgbClr val="330029"/>
                </a:solidFill>
                <a:latin typeface="Assistant" pitchFamily="2" charset="-79"/>
                <a:cs typeface="Assistant" pitchFamily="2" charset="-79"/>
              </a:rPr>
              <a:t>פיצוי נזק עקיף – "עם כלביא"</a:t>
            </a:r>
          </a:p>
        </p:txBody>
      </p:sp>
      <p:sp>
        <p:nvSpPr>
          <p:cNvPr id="7" name="כותרת 4">
            <a:extLst>
              <a:ext uri="{FF2B5EF4-FFF2-40B4-BE49-F238E27FC236}">
                <a16:creationId xmlns:a16="http://schemas.microsoft.com/office/drawing/2014/main" id="{C6A85988-CFD1-2BC1-B0FB-2872E5ABDB05}"/>
              </a:ext>
            </a:extLst>
          </p:cNvPr>
          <p:cNvSpPr txBox="1">
            <a:spLocks/>
          </p:cNvSpPr>
          <p:nvPr/>
        </p:nvSpPr>
        <p:spPr>
          <a:xfrm>
            <a:off x="0" y="1988179"/>
            <a:ext cx="12191999" cy="591598"/>
          </a:xfrm>
          <a:prstGeom prst="rect">
            <a:avLst/>
          </a:prstGeom>
        </p:spPr>
        <p:txBody>
          <a:bodyPr vert="horz" lIns="91440" tIns="45720" rIns="91440" bIns="45720" rtlCol="0" anchor="t" anchorCtr="0">
            <a:normAutofit fontScale="97500"/>
          </a:bodyPr>
          <a:lstStyle>
            <a:lvl1pPr algn="r" defTabSz="914400" rtl="1" eaLnBrk="1" latinLnBrk="0" hangingPunct="1">
              <a:lnSpc>
                <a:spcPct val="90000"/>
              </a:lnSpc>
              <a:spcBef>
                <a:spcPct val="0"/>
              </a:spcBef>
              <a:buNone/>
              <a:defRPr sz="5000" kern="1200">
                <a:solidFill>
                  <a:schemeClr val="tx1"/>
                </a:solidFill>
                <a:latin typeface="+mj-lt"/>
                <a:ea typeface="+mj-ea"/>
                <a:cs typeface="+mj-cs"/>
              </a:defRPr>
            </a:lvl1pPr>
          </a:lstStyle>
          <a:p>
            <a:pPr algn="ctr"/>
            <a:endParaRPr lang="he-IL" sz="3000" b="1" dirty="0">
              <a:solidFill>
                <a:srgbClr val="330029"/>
              </a:solidFill>
              <a:latin typeface="Assistant" pitchFamily="2" charset="-79"/>
              <a:cs typeface="Assistant" pitchFamily="2" charset="-79"/>
            </a:endParaRPr>
          </a:p>
        </p:txBody>
      </p:sp>
      <p:pic>
        <p:nvPicPr>
          <p:cNvPr id="6" name="תמונה 5">
            <a:extLst>
              <a:ext uri="{FF2B5EF4-FFF2-40B4-BE49-F238E27FC236}">
                <a16:creationId xmlns:a16="http://schemas.microsoft.com/office/drawing/2014/main" id="{7C0479E5-D64E-CD0C-80C3-D47B3A3F07B5}"/>
              </a:ext>
            </a:extLst>
          </p:cNvPr>
          <p:cNvPicPr>
            <a:picLocks noChangeAspect="1"/>
          </p:cNvPicPr>
          <p:nvPr/>
        </p:nvPicPr>
        <p:blipFill>
          <a:blip r:embed="rId2"/>
          <a:stretch>
            <a:fillRect/>
          </a:stretch>
        </p:blipFill>
        <p:spPr>
          <a:xfrm>
            <a:off x="698091" y="2078396"/>
            <a:ext cx="11316928" cy="4643079"/>
          </a:xfrm>
          <a:prstGeom prst="rect">
            <a:avLst/>
          </a:prstGeom>
        </p:spPr>
      </p:pic>
      <p:pic>
        <p:nvPicPr>
          <p:cNvPr id="8" name="Picture 1" descr="A logo with a black background&#10;&#10;AI-generated content may be incorrect.">
            <a:extLst>
              <a:ext uri="{FF2B5EF4-FFF2-40B4-BE49-F238E27FC236}">
                <a16:creationId xmlns:a16="http://schemas.microsoft.com/office/drawing/2014/main" id="{F4607629-D0E7-4794-8B10-785D2001F282}"/>
              </a:ext>
            </a:extLst>
          </p:cNvPr>
          <p:cNvPicPr>
            <a:picLocks noChangeAspect="1"/>
          </p:cNvPicPr>
          <p:nvPr/>
        </p:nvPicPr>
        <p:blipFill>
          <a:blip r:embed="rId3">
            <a:duotone>
              <a:prstClr val="black"/>
              <a:schemeClr val="tx2">
                <a:tint val="45000"/>
                <a:satMod val="400000"/>
              </a:schemeClr>
            </a:duotone>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tretch>
            <a:fillRect/>
          </a:stretch>
        </p:blipFill>
        <p:spPr>
          <a:xfrm>
            <a:off x="11050621" y="91017"/>
            <a:ext cx="1020482" cy="948074"/>
          </a:xfrm>
          <a:prstGeom prst="rect">
            <a:avLst/>
          </a:prstGeom>
        </p:spPr>
      </p:pic>
    </p:spTree>
    <p:extLst>
      <p:ext uri="{BB962C8B-B14F-4D97-AF65-F5344CB8AC3E}">
        <p14:creationId xmlns:p14="http://schemas.microsoft.com/office/powerpoint/2010/main" val="376176986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6378BF-9B57-7DF0-D1EC-F23C5A00391F}"/>
            </a:ext>
          </a:extLst>
        </p:cNvPr>
        <p:cNvGrpSpPr/>
        <p:nvPr/>
      </p:nvGrpSpPr>
      <p:grpSpPr>
        <a:xfrm>
          <a:off x="0" y="0"/>
          <a:ext cx="0" cy="0"/>
          <a:chOff x="0" y="0"/>
          <a:chExt cx="0" cy="0"/>
        </a:xfrm>
      </p:grpSpPr>
      <p:sp>
        <p:nvSpPr>
          <p:cNvPr id="2" name="מציין מיקום של מספר שקופית 1">
            <a:extLst>
              <a:ext uri="{FF2B5EF4-FFF2-40B4-BE49-F238E27FC236}">
                <a16:creationId xmlns:a16="http://schemas.microsoft.com/office/drawing/2014/main" id="{4DAAC986-606C-F049-202D-001741DE52B5}"/>
              </a:ext>
            </a:extLst>
          </p:cNvPr>
          <p:cNvSpPr>
            <a:spLocks noGrp="1"/>
          </p:cNvSpPr>
          <p:nvPr>
            <p:ph type="sldNum" sz="quarter" idx="10"/>
          </p:nvPr>
        </p:nvSpPr>
        <p:spPr/>
        <p:txBody>
          <a:bodyPr/>
          <a:lstStyle/>
          <a:p>
            <a:r>
              <a:rPr lang="he-IL" dirty="0"/>
              <a:t> </a:t>
            </a:r>
            <a:fld id="{509F735D-2D06-4C54-B3A7-5E1FA0208B39}" type="slidenum">
              <a:rPr lang="he-IL" smtClean="0"/>
              <a:t>49</a:t>
            </a:fld>
            <a:endParaRPr lang="he-IL" dirty="0"/>
          </a:p>
        </p:txBody>
      </p:sp>
      <p:sp>
        <p:nvSpPr>
          <p:cNvPr id="4" name="כותרת 4">
            <a:extLst>
              <a:ext uri="{FF2B5EF4-FFF2-40B4-BE49-F238E27FC236}">
                <a16:creationId xmlns:a16="http://schemas.microsoft.com/office/drawing/2014/main" id="{E456D176-983F-D9AF-DCFC-D0B3E759604E}"/>
              </a:ext>
            </a:extLst>
          </p:cNvPr>
          <p:cNvSpPr txBox="1">
            <a:spLocks/>
          </p:cNvSpPr>
          <p:nvPr/>
        </p:nvSpPr>
        <p:spPr>
          <a:xfrm>
            <a:off x="1" y="1486798"/>
            <a:ext cx="12191999" cy="591598"/>
          </a:xfrm>
          <a:prstGeom prst="rect">
            <a:avLst/>
          </a:prstGeom>
        </p:spPr>
        <p:txBody>
          <a:bodyPr vert="horz" lIns="91440" tIns="45720" rIns="91440" bIns="45720" rtlCol="0" anchor="t" anchorCtr="0">
            <a:normAutofit fontScale="97500" lnSpcReduction="10000"/>
          </a:bodyPr>
          <a:lstStyle>
            <a:lvl1pPr algn="r" defTabSz="914400" rtl="1" eaLnBrk="1" latinLnBrk="0" hangingPunct="1">
              <a:lnSpc>
                <a:spcPct val="90000"/>
              </a:lnSpc>
              <a:spcBef>
                <a:spcPct val="0"/>
              </a:spcBef>
              <a:buNone/>
              <a:defRPr sz="5000" kern="1200">
                <a:solidFill>
                  <a:schemeClr val="tx1"/>
                </a:solidFill>
                <a:latin typeface="+mj-lt"/>
                <a:ea typeface="+mj-ea"/>
                <a:cs typeface="+mj-cs"/>
              </a:defRPr>
            </a:lvl1pPr>
          </a:lstStyle>
          <a:p>
            <a:pPr algn="ctr"/>
            <a:r>
              <a:rPr lang="he-IL" sz="4000" b="1" dirty="0">
                <a:solidFill>
                  <a:srgbClr val="330029"/>
                </a:solidFill>
                <a:latin typeface="Assistant" pitchFamily="2" charset="-79"/>
                <a:cs typeface="Assistant" pitchFamily="2" charset="-79"/>
              </a:rPr>
              <a:t>מתווה חל"ת – "עם כלביא" </a:t>
            </a:r>
          </a:p>
        </p:txBody>
      </p:sp>
      <p:sp>
        <p:nvSpPr>
          <p:cNvPr id="7" name="כותרת 4">
            <a:extLst>
              <a:ext uri="{FF2B5EF4-FFF2-40B4-BE49-F238E27FC236}">
                <a16:creationId xmlns:a16="http://schemas.microsoft.com/office/drawing/2014/main" id="{8CBBEA05-35F6-98F4-D966-32AE51F9C993}"/>
              </a:ext>
            </a:extLst>
          </p:cNvPr>
          <p:cNvSpPr txBox="1">
            <a:spLocks/>
          </p:cNvSpPr>
          <p:nvPr/>
        </p:nvSpPr>
        <p:spPr>
          <a:xfrm>
            <a:off x="0" y="1988179"/>
            <a:ext cx="12191999" cy="591598"/>
          </a:xfrm>
          <a:prstGeom prst="rect">
            <a:avLst/>
          </a:prstGeom>
        </p:spPr>
        <p:txBody>
          <a:bodyPr vert="horz" lIns="91440" tIns="45720" rIns="91440" bIns="45720" rtlCol="0" anchor="t" anchorCtr="0">
            <a:normAutofit fontScale="97500"/>
          </a:bodyPr>
          <a:lstStyle>
            <a:lvl1pPr algn="r" defTabSz="914400" rtl="1" eaLnBrk="1" latinLnBrk="0" hangingPunct="1">
              <a:lnSpc>
                <a:spcPct val="90000"/>
              </a:lnSpc>
              <a:spcBef>
                <a:spcPct val="0"/>
              </a:spcBef>
              <a:buNone/>
              <a:defRPr sz="5000" kern="1200">
                <a:solidFill>
                  <a:schemeClr val="tx1"/>
                </a:solidFill>
                <a:latin typeface="+mj-lt"/>
                <a:ea typeface="+mj-ea"/>
                <a:cs typeface="+mj-cs"/>
              </a:defRPr>
            </a:lvl1pPr>
          </a:lstStyle>
          <a:p>
            <a:pPr algn="ctr"/>
            <a:endParaRPr lang="he-IL" sz="3000" b="1" dirty="0">
              <a:solidFill>
                <a:srgbClr val="330029"/>
              </a:solidFill>
              <a:latin typeface="Assistant" pitchFamily="2" charset="-79"/>
              <a:cs typeface="Assistant" pitchFamily="2" charset="-79"/>
            </a:endParaRPr>
          </a:p>
        </p:txBody>
      </p:sp>
      <p:pic>
        <p:nvPicPr>
          <p:cNvPr id="5" name="תמונה 4">
            <a:extLst>
              <a:ext uri="{FF2B5EF4-FFF2-40B4-BE49-F238E27FC236}">
                <a16:creationId xmlns:a16="http://schemas.microsoft.com/office/drawing/2014/main" id="{DEFBE782-3C49-A1C5-5F8E-D98F8C703640}"/>
              </a:ext>
            </a:extLst>
          </p:cNvPr>
          <p:cNvPicPr>
            <a:picLocks noChangeAspect="1"/>
          </p:cNvPicPr>
          <p:nvPr/>
        </p:nvPicPr>
        <p:blipFill>
          <a:blip r:embed="rId2"/>
          <a:stretch>
            <a:fillRect/>
          </a:stretch>
        </p:blipFill>
        <p:spPr>
          <a:xfrm>
            <a:off x="953729" y="2320412"/>
            <a:ext cx="11066205" cy="4412921"/>
          </a:xfrm>
          <a:prstGeom prst="rect">
            <a:avLst/>
          </a:prstGeom>
        </p:spPr>
      </p:pic>
      <p:pic>
        <p:nvPicPr>
          <p:cNvPr id="6" name="Picture 1" descr="A logo with a black background&#10;&#10;AI-generated content may be incorrect.">
            <a:extLst>
              <a:ext uri="{FF2B5EF4-FFF2-40B4-BE49-F238E27FC236}">
                <a16:creationId xmlns:a16="http://schemas.microsoft.com/office/drawing/2014/main" id="{8AB7DFB1-E18C-4620-A727-640A590715CB}"/>
              </a:ext>
            </a:extLst>
          </p:cNvPr>
          <p:cNvPicPr>
            <a:picLocks noChangeAspect="1"/>
          </p:cNvPicPr>
          <p:nvPr/>
        </p:nvPicPr>
        <p:blipFill>
          <a:blip r:embed="rId3">
            <a:duotone>
              <a:prstClr val="black"/>
              <a:schemeClr val="tx2">
                <a:tint val="45000"/>
                <a:satMod val="400000"/>
              </a:schemeClr>
            </a:duotone>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tretch>
            <a:fillRect/>
          </a:stretch>
        </p:blipFill>
        <p:spPr>
          <a:xfrm>
            <a:off x="11050621" y="91017"/>
            <a:ext cx="1020482" cy="948074"/>
          </a:xfrm>
          <a:prstGeom prst="rect">
            <a:avLst/>
          </a:prstGeom>
        </p:spPr>
      </p:pic>
    </p:spTree>
    <p:extLst>
      <p:ext uri="{BB962C8B-B14F-4D97-AF65-F5344CB8AC3E}">
        <p14:creationId xmlns:p14="http://schemas.microsoft.com/office/powerpoint/2010/main" val="4593509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כותרת 4">
            <a:extLst>
              <a:ext uri="{FF2B5EF4-FFF2-40B4-BE49-F238E27FC236}">
                <a16:creationId xmlns:a16="http://schemas.microsoft.com/office/drawing/2014/main" id="{347BB697-CC3B-40D3-958A-32EB1ED7DAEC}"/>
              </a:ext>
            </a:extLst>
          </p:cNvPr>
          <p:cNvSpPr>
            <a:spLocks noGrp="1"/>
          </p:cNvSpPr>
          <p:nvPr>
            <p:ph type="title"/>
          </p:nvPr>
        </p:nvSpPr>
        <p:spPr>
          <a:xfrm>
            <a:off x="1217633" y="1336822"/>
            <a:ext cx="10403352" cy="1290807"/>
          </a:xfrm>
        </p:spPr>
        <p:txBody>
          <a:bodyPr>
            <a:normAutofit/>
          </a:bodyPr>
          <a:lstStyle/>
          <a:p>
            <a:pPr algn="ctr"/>
            <a:r>
              <a:rPr lang="he-IL" sz="3600" b="1" dirty="0">
                <a:solidFill>
                  <a:srgbClr val="330029"/>
                </a:solidFill>
                <a:latin typeface="Assistant" pitchFamily="2" charset="-79"/>
                <a:cs typeface="Assistant" pitchFamily="2" charset="-79"/>
              </a:rPr>
              <a:t>פיצוי נזק ישיר</a:t>
            </a:r>
            <a:endParaRPr lang="LID4096" sz="3600" b="1" dirty="0">
              <a:solidFill>
                <a:srgbClr val="330029"/>
              </a:solidFill>
              <a:latin typeface="Assistant" pitchFamily="2" charset="-79"/>
              <a:cs typeface="Assistant" pitchFamily="2" charset="-79"/>
            </a:endParaRPr>
          </a:p>
        </p:txBody>
      </p:sp>
      <p:sp>
        <p:nvSpPr>
          <p:cNvPr id="6" name="מציין מיקום של מספר שקופית 1">
            <a:extLst>
              <a:ext uri="{FF2B5EF4-FFF2-40B4-BE49-F238E27FC236}">
                <a16:creationId xmlns:a16="http://schemas.microsoft.com/office/drawing/2014/main" id="{42F03F73-E465-5AF7-6034-C887A5ED97ED}"/>
              </a:ext>
            </a:extLst>
          </p:cNvPr>
          <p:cNvSpPr txBox="1">
            <a:spLocks/>
          </p:cNvSpPr>
          <p:nvPr/>
        </p:nvSpPr>
        <p:spPr>
          <a:xfrm>
            <a:off x="3337214" y="6448714"/>
            <a:ext cx="7730836" cy="545522"/>
          </a:xfrm>
          <a:prstGeom prst="rect">
            <a:avLst/>
          </a:prstGeom>
        </p:spPr>
        <p:txBody>
          <a:bodyPr vert="horz" lIns="91440" tIns="45720" rIns="91440" bIns="45720" rtlCol="0" anchor="ctr"/>
          <a:lstStyle>
            <a:defPPr>
              <a:defRPr lang="he-IL"/>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he-IL"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Arial" panose="020B0604020202020204" pitchFamily="34" charset="0"/>
              </a:rPr>
              <a:t>כל הזכויות שמורות ©️ אין לשכפל, להעתיק, לצלם, לבצע בפומבי מצגת זו או חלק ממנה. שימוש מסחרי מכל סוג שהוא במצגת זו או בחלק ממנה אסור בהחלט.</a:t>
            </a:r>
          </a:p>
        </p:txBody>
      </p:sp>
      <p:sp>
        <p:nvSpPr>
          <p:cNvPr id="7" name="תיבת טקסט 6">
            <a:extLst>
              <a:ext uri="{FF2B5EF4-FFF2-40B4-BE49-F238E27FC236}">
                <a16:creationId xmlns:a16="http://schemas.microsoft.com/office/drawing/2014/main" id="{03D85421-2A9A-42BB-4B5C-A6B2BBA69E9B}"/>
              </a:ext>
            </a:extLst>
          </p:cNvPr>
          <p:cNvSpPr txBox="1"/>
          <p:nvPr/>
        </p:nvSpPr>
        <p:spPr>
          <a:xfrm>
            <a:off x="830317" y="2894524"/>
            <a:ext cx="10790667" cy="3139321"/>
          </a:xfrm>
          <a:prstGeom prst="rect">
            <a:avLst/>
          </a:prstGeom>
          <a:noFill/>
        </p:spPr>
        <p:txBody>
          <a:bodyPr wrap="square">
            <a:spAutoFit/>
          </a:bodyPr>
          <a:lstStyle/>
          <a:p>
            <a:pPr algn="just" rtl="1"/>
            <a:r>
              <a:rPr lang="he-IL" sz="2200" dirty="0">
                <a:solidFill>
                  <a:schemeClr val="tx2">
                    <a:lumMod val="25000"/>
                  </a:schemeClr>
                </a:solidFill>
                <a:latin typeface="Assistant" pitchFamily="2" charset="-79"/>
                <a:cs typeface="Assistant" pitchFamily="2" charset="-79"/>
              </a:rPr>
              <a:t>מאז פרוץ מלחמת "חרבות ברזל" ב-7 באוקטובר 2023 ובהמשך במבצע "עם כלביא", נגרמו נזקים ישירים רבים לאזרחים, עסקים ורכוש בישראל. </a:t>
            </a:r>
          </a:p>
          <a:p>
            <a:pPr algn="just" rtl="1"/>
            <a:endParaRPr lang="he-IL" sz="2200" dirty="0">
              <a:solidFill>
                <a:schemeClr val="tx2">
                  <a:lumMod val="25000"/>
                </a:schemeClr>
              </a:solidFill>
              <a:latin typeface="Assistant" pitchFamily="2" charset="-79"/>
              <a:cs typeface="Assistant" pitchFamily="2" charset="-79"/>
            </a:endParaRPr>
          </a:p>
          <a:p>
            <a:pPr algn="just" rtl="1"/>
            <a:r>
              <a:rPr lang="he-IL" sz="2200" b="1" u="sng" dirty="0">
                <a:solidFill>
                  <a:schemeClr val="tx2">
                    <a:lumMod val="25000"/>
                  </a:schemeClr>
                </a:solidFill>
                <a:latin typeface="Assistant" pitchFamily="2" charset="-79"/>
                <a:cs typeface="Assistant" pitchFamily="2" charset="-79"/>
              </a:rPr>
              <a:t>המסגרת החוקית:</a:t>
            </a:r>
          </a:p>
          <a:p>
            <a:pPr algn="r" rtl="1"/>
            <a:endParaRPr lang="he-IL" sz="2200" dirty="0">
              <a:solidFill>
                <a:schemeClr val="tx2">
                  <a:lumMod val="25000"/>
                </a:schemeClr>
              </a:solidFill>
              <a:latin typeface="Assistant" pitchFamily="2" charset="-79"/>
              <a:cs typeface="Assistant" pitchFamily="2" charset="-79"/>
            </a:endParaRPr>
          </a:p>
          <a:p>
            <a:pPr algn="r" rtl="1" fontAlgn="auto"/>
            <a:r>
              <a:rPr lang="he-IL" sz="2200" dirty="0">
                <a:solidFill>
                  <a:schemeClr val="tx2">
                    <a:lumMod val="25000"/>
                  </a:schemeClr>
                </a:solidFill>
                <a:latin typeface="Assistant" pitchFamily="2" charset="-79"/>
                <a:cs typeface="Assistant" pitchFamily="2" charset="-79"/>
              </a:rPr>
              <a:t>חוק מס רכוש וקרן פיצויים, התשכ"א-1961 </a:t>
            </a:r>
          </a:p>
          <a:p>
            <a:pPr algn="r" rtl="1" fontAlgn="auto"/>
            <a:endParaRPr lang="he-IL" sz="2200" dirty="0">
              <a:solidFill>
                <a:schemeClr val="tx2">
                  <a:lumMod val="25000"/>
                </a:schemeClr>
              </a:solidFill>
              <a:latin typeface="Assistant" pitchFamily="2" charset="-79"/>
              <a:cs typeface="Assistant" pitchFamily="2" charset="-79"/>
            </a:endParaRPr>
          </a:p>
          <a:p>
            <a:pPr algn="r" rtl="1" fontAlgn="auto"/>
            <a:r>
              <a:rPr lang="he-IL" sz="2200" dirty="0">
                <a:solidFill>
                  <a:schemeClr val="tx2">
                    <a:lumMod val="25000"/>
                  </a:schemeClr>
                </a:solidFill>
                <a:latin typeface="Assistant" pitchFamily="2" charset="-79"/>
                <a:cs typeface="Assistant" pitchFamily="2" charset="-79"/>
              </a:rPr>
              <a:t>תקנות מס רכוש וקרן פיצויים (תשלום פיצויים) (נזק מלחמה ונזק עקיף), התשל"ג-1973</a:t>
            </a:r>
          </a:p>
          <a:p>
            <a:pPr algn="just" rtl="1"/>
            <a:endParaRPr lang="LID4096" sz="2200" dirty="0">
              <a:solidFill>
                <a:schemeClr val="tx2">
                  <a:lumMod val="25000"/>
                </a:schemeClr>
              </a:solidFill>
              <a:latin typeface="Assistant" pitchFamily="2" charset="-79"/>
              <a:cs typeface="Assistant" pitchFamily="2" charset="-79"/>
            </a:endParaRPr>
          </a:p>
        </p:txBody>
      </p:sp>
      <p:pic>
        <p:nvPicPr>
          <p:cNvPr id="8" name="Picture 1" descr="A logo with a black background&#10;&#10;AI-generated content may be incorrect.">
            <a:extLst>
              <a:ext uri="{FF2B5EF4-FFF2-40B4-BE49-F238E27FC236}">
                <a16:creationId xmlns:a16="http://schemas.microsoft.com/office/drawing/2014/main" id="{CC8B4083-3FB3-4CF8-BCEF-54F8A90D8BCA}"/>
              </a:ext>
            </a:extLst>
          </p:cNvPr>
          <p:cNvPicPr>
            <a:picLocks noChangeAspect="1"/>
          </p:cNvPicPr>
          <p:nvPr/>
        </p:nvPicPr>
        <p:blipFill>
          <a:blip r:embed="rId2">
            <a:duotone>
              <a:prstClr val="black"/>
              <a:schemeClr val="tx2">
                <a:tint val="45000"/>
                <a:satMod val="400000"/>
              </a:schemeClr>
            </a:duotone>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tretch>
            <a:fillRect/>
          </a:stretch>
        </p:blipFill>
        <p:spPr>
          <a:xfrm>
            <a:off x="11050621" y="91017"/>
            <a:ext cx="1020482" cy="948074"/>
          </a:xfrm>
          <a:prstGeom prst="rect">
            <a:avLst/>
          </a:prstGeom>
        </p:spPr>
      </p:pic>
    </p:spTree>
    <p:extLst>
      <p:ext uri="{BB962C8B-B14F-4D97-AF65-F5344CB8AC3E}">
        <p14:creationId xmlns:p14="http://schemas.microsoft.com/office/powerpoint/2010/main" val="102385841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EBA990-F1D8-6B83-9860-0501E565C38F}"/>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30C990F-2704-C351-80F7-AB411963E84E}"/>
              </a:ext>
            </a:extLst>
          </p:cNvPr>
          <p:cNvSpPr>
            <a:spLocks noGrp="1"/>
          </p:cNvSpPr>
          <p:nvPr>
            <p:ph type="sldNum" sz="quarter" idx="10"/>
          </p:nvPr>
        </p:nvSpPr>
        <p:spPr>
          <a:xfrm>
            <a:off x="62219" y="6481577"/>
            <a:ext cx="2743200" cy="365125"/>
          </a:xfrm>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509F735D-2D06-4C54-B3A7-5E1FA0208B39}" type="slidenum">
              <a:rPr kumimoji="0" lang="he-IL" sz="1200" b="0" i="0" u="none" strike="noStrike" kern="1200" cap="none" spc="0" normalizeH="0" baseline="0" noProof="0" smtClean="0">
                <a:ln>
                  <a:noFill/>
                </a:ln>
                <a:solidFill>
                  <a:prstClr val="white">
                    <a:lumMod val="50000"/>
                  </a:prstClr>
                </a:solidFill>
                <a:effectLst/>
                <a:uLnTx/>
                <a:uFillTx/>
                <a:latin typeface="Calibri Light"/>
                <a:ea typeface="+mn-ea"/>
                <a:cs typeface="Calibri Light"/>
              </a:rPr>
              <a:pPr marL="0" marR="0" lvl="0" indent="0" algn="l" defTabSz="914400" rtl="1" eaLnBrk="1" fontAlgn="auto" latinLnBrk="0" hangingPunct="1">
                <a:lnSpc>
                  <a:spcPct val="100000"/>
                </a:lnSpc>
                <a:spcBef>
                  <a:spcPts val="0"/>
                </a:spcBef>
                <a:spcAft>
                  <a:spcPts val="0"/>
                </a:spcAft>
                <a:buClrTx/>
                <a:buSzTx/>
                <a:buFontTx/>
                <a:buNone/>
                <a:tabLst/>
                <a:defRPr/>
              </a:pPr>
              <a:t>50</a:t>
            </a:fld>
            <a:endParaRPr kumimoji="0" lang="he-IL" sz="1200" b="0" i="0" u="none" strike="noStrike" kern="1200" cap="none" spc="0" normalizeH="0" baseline="0" noProof="0" dirty="0">
              <a:ln>
                <a:noFill/>
              </a:ln>
              <a:solidFill>
                <a:prstClr val="white">
                  <a:lumMod val="50000"/>
                </a:prstClr>
              </a:solidFill>
              <a:effectLst/>
              <a:uLnTx/>
              <a:uFillTx/>
              <a:latin typeface="Calibri Light"/>
              <a:ea typeface="+mn-ea"/>
              <a:cs typeface="Calibri Light"/>
            </a:endParaRPr>
          </a:p>
        </p:txBody>
      </p:sp>
      <p:sp>
        <p:nvSpPr>
          <p:cNvPr id="3" name="Title 2">
            <a:extLst>
              <a:ext uri="{FF2B5EF4-FFF2-40B4-BE49-F238E27FC236}">
                <a16:creationId xmlns:a16="http://schemas.microsoft.com/office/drawing/2014/main" id="{0B40DCC5-9CCE-2BBC-7D08-6BD490CCC9DA}"/>
              </a:ext>
            </a:extLst>
          </p:cNvPr>
          <p:cNvSpPr>
            <a:spLocks noGrp="1"/>
          </p:cNvSpPr>
          <p:nvPr>
            <p:ph type="title"/>
          </p:nvPr>
        </p:nvSpPr>
        <p:spPr>
          <a:xfrm>
            <a:off x="247650" y="1359309"/>
            <a:ext cx="11823453" cy="667457"/>
          </a:xfrm>
        </p:spPr>
        <p:txBody>
          <a:bodyPr>
            <a:normAutofit fontScale="90000"/>
          </a:bodyPr>
          <a:lstStyle/>
          <a:p>
            <a:pPr algn="ctr"/>
            <a:r>
              <a:rPr lang="he-IL" sz="3600" b="1" dirty="0">
                <a:solidFill>
                  <a:srgbClr val="330029"/>
                </a:solidFill>
                <a:latin typeface="Assistant" pitchFamily="2" charset="-79"/>
                <a:cs typeface="Assistant" pitchFamily="2" charset="-79"/>
              </a:rPr>
              <a:t>פערים הדורשים מענה מתווה הפיצויים – נידון בוועדת הכספים 22.6.25</a:t>
            </a:r>
          </a:p>
        </p:txBody>
      </p:sp>
      <p:sp>
        <p:nvSpPr>
          <p:cNvPr id="5" name="תיבת טקסט 4">
            <a:extLst>
              <a:ext uri="{FF2B5EF4-FFF2-40B4-BE49-F238E27FC236}">
                <a16:creationId xmlns:a16="http://schemas.microsoft.com/office/drawing/2014/main" id="{A87A9EB5-56A3-7DD9-33B7-EAB494A2D62C}"/>
              </a:ext>
            </a:extLst>
          </p:cNvPr>
          <p:cNvSpPr txBox="1"/>
          <p:nvPr/>
        </p:nvSpPr>
        <p:spPr>
          <a:xfrm>
            <a:off x="2867487" y="2334556"/>
            <a:ext cx="8735627" cy="3912866"/>
          </a:xfrm>
          <a:prstGeom prst="rect">
            <a:avLst/>
          </a:prstGeom>
          <a:noFill/>
        </p:spPr>
        <p:txBody>
          <a:bodyPr wrap="square" rtlCol="1">
            <a:spAutoFit/>
          </a:bodyPr>
          <a:lstStyle/>
          <a:p>
            <a:pPr marL="285750" indent="-285750" algn="r" rtl="1">
              <a:lnSpc>
                <a:spcPct val="150000"/>
              </a:lnSpc>
              <a:buFont typeface="Arial" panose="020B0604020202020204" pitchFamily="34" charset="0"/>
              <a:buChar char="•"/>
            </a:pPr>
            <a:r>
              <a:rPr lang="he-IL" sz="2400" b="1" dirty="0">
                <a:latin typeface="Assistant" pitchFamily="2" charset="-79"/>
                <a:cs typeface="Assistant" pitchFamily="2" charset="-79"/>
              </a:rPr>
              <a:t>פיצוי בגין נזק עקיף כתוצאה מנזק ישיר </a:t>
            </a:r>
          </a:p>
          <a:p>
            <a:pPr marL="285750" indent="-285750" algn="r" rtl="1">
              <a:lnSpc>
                <a:spcPct val="150000"/>
              </a:lnSpc>
              <a:buFont typeface="Arial" panose="020B0604020202020204" pitchFamily="34" charset="0"/>
              <a:buChar char="•"/>
            </a:pPr>
            <a:r>
              <a:rPr lang="he-IL" sz="2400" b="1" dirty="0">
                <a:latin typeface="Assistant" pitchFamily="2" charset="-79"/>
                <a:cs typeface="Assistant" pitchFamily="2" charset="-79"/>
              </a:rPr>
              <a:t>פיצוי בגין העתקת עסק ו/או הוצאות הקמת עסק</a:t>
            </a:r>
          </a:p>
          <a:p>
            <a:pPr marL="285750" indent="-285750" algn="r" rtl="1">
              <a:lnSpc>
                <a:spcPct val="150000"/>
              </a:lnSpc>
              <a:buFont typeface="Arial" panose="020B0604020202020204" pitchFamily="34" charset="0"/>
              <a:buChar char="•"/>
            </a:pPr>
            <a:r>
              <a:rPr lang="he-IL" sz="2400" b="1" dirty="0">
                <a:latin typeface="Assistant" pitchFamily="2" charset="-79"/>
                <a:cs typeface="Assistant" pitchFamily="2" charset="-79"/>
              </a:rPr>
              <a:t>מסלול שכר למעסיקים שהמשיכו לשלם את שכר העובדים</a:t>
            </a:r>
          </a:p>
          <a:p>
            <a:pPr marL="285750" indent="-285750" algn="r" rtl="1">
              <a:lnSpc>
                <a:spcPct val="150000"/>
              </a:lnSpc>
              <a:buFont typeface="Arial" panose="020B0604020202020204" pitchFamily="34" charset="0"/>
              <a:buChar char="•"/>
            </a:pPr>
            <a:r>
              <a:rPr lang="he-IL" sz="2400" b="1" dirty="0">
                <a:latin typeface="Assistant" pitchFamily="2" charset="-79"/>
                <a:cs typeface="Assistant" pitchFamily="2" charset="-79"/>
              </a:rPr>
              <a:t>במתווה ההוצאות המזכות תקופת ייחוס לא של שנת 2024 ו-2025 נוכח מצב המלחמה בארץ אלא תקופת ייחוס יוני 2023 טרם פרוץ המלחמה יצירת מנגנון פיצוי לעסקים בצמיחה</a:t>
            </a:r>
          </a:p>
          <a:p>
            <a:pPr marL="285750" indent="-285750" algn="r" rtl="1">
              <a:lnSpc>
                <a:spcPct val="150000"/>
              </a:lnSpc>
              <a:buFont typeface="Arial" panose="020B0604020202020204" pitchFamily="34" charset="0"/>
              <a:buChar char="•"/>
            </a:pPr>
            <a:r>
              <a:rPr lang="he-IL" sz="2400" b="1" dirty="0">
                <a:latin typeface="Assistant" pitchFamily="2" charset="-79"/>
                <a:cs typeface="Assistant" pitchFamily="2" charset="-79"/>
              </a:rPr>
              <a:t>החזר דמי שכירות למשכירים שהשוכרים סיימו את הסכם השכירות</a:t>
            </a:r>
          </a:p>
        </p:txBody>
      </p:sp>
      <p:pic>
        <p:nvPicPr>
          <p:cNvPr id="6" name="Picture 1" descr="A logo with a black background&#10;&#10;AI-generated content may be incorrect.">
            <a:extLst>
              <a:ext uri="{FF2B5EF4-FFF2-40B4-BE49-F238E27FC236}">
                <a16:creationId xmlns:a16="http://schemas.microsoft.com/office/drawing/2014/main" id="{4899C4AB-260A-4A86-8719-A3CFC75508A5}"/>
              </a:ext>
            </a:extLst>
          </p:cNvPr>
          <p:cNvPicPr>
            <a:picLocks noChangeAspect="1"/>
          </p:cNvPicPr>
          <p:nvPr/>
        </p:nvPicPr>
        <p:blipFill>
          <a:blip r:embed="rId2">
            <a:duotone>
              <a:prstClr val="black"/>
              <a:schemeClr val="tx2">
                <a:tint val="45000"/>
                <a:satMod val="400000"/>
              </a:schemeClr>
            </a:duotone>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tretch>
            <a:fillRect/>
          </a:stretch>
        </p:blipFill>
        <p:spPr>
          <a:xfrm>
            <a:off x="11050621" y="91017"/>
            <a:ext cx="1020482" cy="948074"/>
          </a:xfrm>
          <a:prstGeom prst="rect">
            <a:avLst/>
          </a:prstGeom>
        </p:spPr>
      </p:pic>
    </p:spTree>
    <p:extLst>
      <p:ext uri="{BB962C8B-B14F-4D97-AF65-F5344CB8AC3E}">
        <p14:creationId xmlns:p14="http://schemas.microsoft.com/office/powerpoint/2010/main" val="288634229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D667E-BB26-62BB-82CB-EBACCF1F8403}"/>
              </a:ext>
            </a:extLst>
          </p:cNvPr>
          <p:cNvSpPr>
            <a:spLocks noGrp="1"/>
          </p:cNvSpPr>
          <p:nvPr>
            <p:ph type="ctrTitle"/>
          </p:nvPr>
        </p:nvSpPr>
        <p:spPr>
          <a:xfrm>
            <a:off x="4982556" y="797754"/>
            <a:ext cx="6742103" cy="880044"/>
          </a:xfrm>
        </p:spPr>
        <p:txBody>
          <a:bodyPr/>
          <a:lstStyle/>
          <a:p>
            <a:r>
              <a:rPr lang="he-IL" b="1" dirty="0">
                <a:latin typeface="Assistant" pitchFamily="2" charset="-79"/>
                <a:cs typeface="Assistant" pitchFamily="2" charset="-79"/>
              </a:rPr>
              <a:t>תודה רבה!</a:t>
            </a:r>
          </a:p>
        </p:txBody>
      </p:sp>
      <p:pic>
        <p:nvPicPr>
          <p:cNvPr id="4" name="תמונה 3" descr="תמונה שמכילה אדם, חלון, בגדים&#10;&#10;התיאור נוצר באופן אוטומטי">
            <a:extLst>
              <a:ext uri="{FF2B5EF4-FFF2-40B4-BE49-F238E27FC236}">
                <a16:creationId xmlns:a16="http://schemas.microsoft.com/office/drawing/2014/main" id="{E657C1D6-7290-734D-7206-ECE47621CC7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942573" y="1880626"/>
            <a:ext cx="3663536" cy="2365794"/>
          </a:xfrm>
          <a:prstGeom prst="rect">
            <a:avLst/>
          </a:prstGeom>
        </p:spPr>
      </p:pic>
      <p:sp>
        <p:nvSpPr>
          <p:cNvPr id="5" name="תיבת טקסט 4">
            <a:extLst>
              <a:ext uri="{FF2B5EF4-FFF2-40B4-BE49-F238E27FC236}">
                <a16:creationId xmlns:a16="http://schemas.microsoft.com/office/drawing/2014/main" id="{2C90AE5D-7E19-FDCF-16D5-2B19EF96249A}"/>
              </a:ext>
            </a:extLst>
          </p:cNvPr>
          <p:cNvSpPr txBox="1"/>
          <p:nvPr/>
        </p:nvSpPr>
        <p:spPr>
          <a:xfrm>
            <a:off x="6633936" y="4378071"/>
            <a:ext cx="4280810" cy="1631216"/>
          </a:xfrm>
          <a:prstGeom prst="rect">
            <a:avLst/>
          </a:prstGeom>
          <a:noFill/>
        </p:spPr>
        <p:txBody>
          <a:bodyPr wrap="square" rtlCol="1">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2000" b="1" i="0" u="none" strike="noStrike" kern="1200" cap="none" spc="0" normalizeH="0" baseline="0" noProof="0" dirty="0">
                <a:ln>
                  <a:noFill/>
                </a:ln>
                <a:solidFill>
                  <a:schemeClr val="bg1"/>
                </a:solidFill>
                <a:effectLst/>
                <a:uLnTx/>
                <a:uFillTx/>
                <a:latin typeface="Assistant" pitchFamily="2" charset="-79"/>
                <a:ea typeface="+mn-ea"/>
                <a:cs typeface="Assistant" pitchFamily="2" charset="-79"/>
              </a:rPr>
              <a:t>עו"ד (רו"ח) ליאת נויבירט</a:t>
            </a:r>
          </a:p>
          <a:p>
            <a:pPr marL="0" marR="0" lvl="0" indent="0" algn="ctr" defTabSz="914400" rtl="1" eaLnBrk="1" fontAlgn="auto" latinLnBrk="0" hangingPunct="1">
              <a:lnSpc>
                <a:spcPct val="100000"/>
              </a:lnSpc>
              <a:spcBef>
                <a:spcPts val="0"/>
              </a:spcBef>
              <a:spcAft>
                <a:spcPts val="0"/>
              </a:spcAft>
              <a:buClrTx/>
              <a:buSzTx/>
              <a:buFontTx/>
              <a:buNone/>
              <a:tabLst/>
              <a:defRPr/>
            </a:pPr>
            <a:r>
              <a:rPr lang="he-IL" sz="2000" b="1" dirty="0">
                <a:solidFill>
                  <a:schemeClr val="bg1"/>
                </a:solidFill>
                <a:latin typeface="Assistant" pitchFamily="2" charset="-79"/>
                <a:cs typeface="Assistant" pitchFamily="2" charset="-79"/>
              </a:rPr>
              <a:t>יו"ר ועדת מע"מ ומכס</a:t>
            </a:r>
            <a:br>
              <a:rPr kumimoji="0" lang="en-US" sz="2000" b="1" i="0" u="none" strike="noStrike" kern="1200" cap="none" spc="0" normalizeH="0" baseline="0" noProof="0" dirty="0">
                <a:ln>
                  <a:noFill/>
                </a:ln>
                <a:solidFill>
                  <a:schemeClr val="bg1"/>
                </a:solidFill>
                <a:effectLst/>
                <a:uLnTx/>
                <a:uFillTx/>
                <a:latin typeface="Assistant" pitchFamily="2" charset="-79"/>
                <a:ea typeface="+mn-ea"/>
                <a:cs typeface="Assistant" pitchFamily="2" charset="-79"/>
              </a:rPr>
            </a:br>
            <a:r>
              <a:rPr kumimoji="0" lang="he-IL" sz="2000" b="1" i="0" u="none" strike="noStrike" kern="1200" cap="none" spc="0" normalizeH="0" baseline="0" noProof="0" dirty="0">
                <a:ln>
                  <a:noFill/>
                </a:ln>
                <a:solidFill>
                  <a:schemeClr val="bg1"/>
                </a:solidFill>
                <a:effectLst/>
                <a:uLnTx/>
                <a:uFillTx/>
                <a:latin typeface="Assistant" pitchFamily="2" charset="-79"/>
                <a:ea typeface="+mn-ea"/>
                <a:cs typeface="Assistant" pitchFamily="2" charset="-79"/>
              </a:rPr>
              <a:t>שותפה וראשת תחום מע"מ ומס רכוש</a:t>
            </a:r>
            <a:endParaRPr kumimoji="0" lang="en-US" sz="2000" b="1" i="0" u="none" strike="noStrike" kern="1200" cap="none" spc="0" normalizeH="0" baseline="0" noProof="0" dirty="0">
              <a:ln>
                <a:noFill/>
              </a:ln>
              <a:solidFill>
                <a:schemeClr val="bg1"/>
              </a:solidFill>
              <a:effectLst/>
              <a:uLnTx/>
              <a:uFillTx/>
              <a:latin typeface="Assistant" pitchFamily="2" charset="-79"/>
              <a:ea typeface="+mn-ea"/>
              <a:cs typeface="Assistant" pitchFamily="2" charset="-79"/>
            </a:endParaRP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2000" b="1" i="0" u="none" strike="noStrike" kern="1200" cap="none" spc="0" normalizeH="0" baseline="0" noProof="0" dirty="0">
                <a:ln>
                  <a:noFill/>
                </a:ln>
                <a:solidFill>
                  <a:schemeClr val="bg1"/>
                </a:solidFill>
                <a:effectLst/>
                <a:uLnTx/>
                <a:uFillTx/>
                <a:latin typeface="Assistant" pitchFamily="2" charset="-79"/>
                <a:ea typeface="+mn-ea"/>
                <a:cs typeface="Assistant" pitchFamily="2" charset="-79"/>
              </a:rPr>
              <a:t>גולדפרב גרוס זליגמן</a:t>
            </a:r>
            <a:r>
              <a:rPr kumimoji="0" lang="en-US" sz="2000" b="1" i="0" u="none" strike="noStrike" kern="1200" cap="none" spc="0" normalizeH="0" baseline="0" noProof="0" dirty="0">
                <a:ln>
                  <a:noFill/>
                </a:ln>
                <a:solidFill>
                  <a:schemeClr val="bg1"/>
                </a:solidFill>
                <a:effectLst/>
                <a:uLnTx/>
                <a:uFillTx/>
                <a:latin typeface="Assistant" pitchFamily="2" charset="-79"/>
                <a:ea typeface="+mn-ea"/>
                <a:cs typeface="Assistant" pitchFamily="2" charset="-79"/>
              </a:rPr>
              <a:t> </a:t>
            </a:r>
            <a:r>
              <a:rPr kumimoji="0" lang="he-IL" sz="2000" b="1" i="0" u="none" strike="noStrike" kern="1200" cap="none" spc="0" normalizeH="0" baseline="0" noProof="0" dirty="0">
                <a:ln>
                  <a:noFill/>
                </a:ln>
                <a:solidFill>
                  <a:schemeClr val="bg1"/>
                </a:solidFill>
                <a:effectLst/>
                <a:uLnTx/>
                <a:uFillTx/>
                <a:latin typeface="Assistant" pitchFamily="2" charset="-79"/>
                <a:ea typeface="+mn-ea"/>
                <a:cs typeface="Assistant" pitchFamily="2" charset="-79"/>
              </a:rPr>
              <a:t> ושות'</a:t>
            </a: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bg1"/>
                </a:solidFill>
                <a:effectLst/>
                <a:uLnTx/>
                <a:uFillTx/>
                <a:latin typeface="Assistant" pitchFamily="2" charset="-79"/>
                <a:ea typeface="+mn-ea"/>
                <a:cs typeface="Assistant" pitchFamily="2" charset="-79"/>
              </a:rPr>
              <a:t>liat.neuwirth@goldfarb.com </a:t>
            </a:r>
            <a:endParaRPr kumimoji="0" lang="he-IL" sz="2000" b="1" i="0" u="none" strike="noStrike" kern="1200" cap="none" spc="0" normalizeH="0" baseline="0" noProof="0" dirty="0">
              <a:ln>
                <a:noFill/>
              </a:ln>
              <a:solidFill>
                <a:schemeClr val="bg1"/>
              </a:solidFill>
              <a:effectLst/>
              <a:uLnTx/>
              <a:uFillTx/>
              <a:latin typeface="Assistant" pitchFamily="2" charset="-79"/>
              <a:ea typeface="+mn-ea"/>
              <a:cs typeface="Assistant" pitchFamily="2" charset="-79"/>
            </a:endParaRPr>
          </a:p>
        </p:txBody>
      </p:sp>
      <p:sp>
        <p:nvSpPr>
          <p:cNvPr id="3" name="מציין מיקום של מספר שקופית 1">
            <a:extLst>
              <a:ext uri="{FF2B5EF4-FFF2-40B4-BE49-F238E27FC236}">
                <a16:creationId xmlns:a16="http://schemas.microsoft.com/office/drawing/2014/main" id="{98BCD510-CCAA-B584-7ED0-01815CAF139D}"/>
              </a:ext>
            </a:extLst>
          </p:cNvPr>
          <p:cNvSpPr txBox="1">
            <a:spLocks/>
          </p:cNvSpPr>
          <p:nvPr/>
        </p:nvSpPr>
        <p:spPr>
          <a:xfrm>
            <a:off x="3337214" y="6448714"/>
            <a:ext cx="7730836" cy="545522"/>
          </a:xfrm>
          <a:prstGeom prst="rect">
            <a:avLst/>
          </a:prstGeom>
        </p:spPr>
        <p:txBody>
          <a:bodyPr vert="horz" lIns="91440" tIns="45720" rIns="91440" bIns="45720" rtlCol="0" anchor="ctr"/>
          <a:lstStyle>
            <a:defPPr>
              <a:defRPr lang="he-IL"/>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he-IL" sz="900" dirty="0"/>
              <a:t>כל הזכויות שמורות ©️ אין לשכפל, להעתיק, לצלם, לבצע בפומבי מצגת זו או חלק ממנה. שימוש מסחרי מכל סוג שהוא במצגת זו או בחלק ממנה אסור בהחלט.</a:t>
            </a:r>
          </a:p>
        </p:txBody>
      </p:sp>
    </p:spTree>
    <p:extLst>
      <p:ext uri="{BB962C8B-B14F-4D97-AF65-F5344CB8AC3E}">
        <p14:creationId xmlns:p14="http://schemas.microsoft.com/office/powerpoint/2010/main" val="6921990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43ACA2-496E-0806-34B0-AA499F366BB5}"/>
            </a:ext>
          </a:extLst>
        </p:cNvPr>
        <p:cNvGrpSpPr/>
        <p:nvPr/>
      </p:nvGrpSpPr>
      <p:grpSpPr>
        <a:xfrm>
          <a:off x="0" y="0"/>
          <a:ext cx="0" cy="0"/>
          <a:chOff x="0" y="0"/>
          <a:chExt cx="0" cy="0"/>
        </a:xfrm>
      </p:grpSpPr>
      <p:sp>
        <p:nvSpPr>
          <p:cNvPr id="5" name="כותרת 4">
            <a:extLst>
              <a:ext uri="{FF2B5EF4-FFF2-40B4-BE49-F238E27FC236}">
                <a16:creationId xmlns:a16="http://schemas.microsoft.com/office/drawing/2014/main" id="{2212E1B5-9FA8-2DA3-2E9D-C999730FCF9A}"/>
              </a:ext>
            </a:extLst>
          </p:cNvPr>
          <p:cNvSpPr>
            <a:spLocks noGrp="1"/>
          </p:cNvSpPr>
          <p:nvPr>
            <p:ph type="title"/>
          </p:nvPr>
        </p:nvSpPr>
        <p:spPr>
          <a:xfrm>
            <a:off x="1217633" y="1336822"/>
            <a:ext cx="10403352" cy="1290807"/>
          </a:xfrm>
        </p:spPr>
        <p:txBody>
          <a:bodyPr/>
          <a:lstStyle/>
          <a:p>
            <a:pPr algn="ctr"/>
            <a:r>
              <a:rPr lang="he-IL" sz="4000" b="1" dirty="0">
                <a:solidFill>
                  <a:srgbClr val="330029"/>
                </a:solidFill>
                <a:latin typeface="Assistant" pitchFamily="2" charset="-79"/>
                <a:cs typeface="Assistant" pitchFamily="2" charset="-79"/>
              </a:rPr>
              <a:t>פיצוי נזק ישיר</a:t>
            </a:r>
            <a:endParaRPr lang="LID4096" sz="4000" b="1" dirty="0">
              <a:solidFill>
                <a:srgbClr val="330029"/>
              </a:solidFill>
              <a:latin typeface="Assistant" pitchFamily="2" charset="-79"/>
              <a:cs typeface="Assistant" pitchFamily="2" charset="-79"/>
            </a:endParaRPr>
          </a:p>
        </p:txBody>
      </p:sp>
      <p:sp>
        <p:nvSpPr>
          <p:cNvPr id="6" name="מציין מיקום של מספר שקופית 1">
            <a:extLst>
              <a:ext uri="{FF2B5EF4-FFF2-40B4-BE49-F238E27FC236}">
                <a16:creationId xmlns:a16="http://schemas.microsoft.com/office/drawing/2014/main" id="{1C54E738-F70A-5513-B7BD-2642B92E5BFC}"/>
              </a:ext>
            </a:extLst>
          </p:cNvPr>
          <p:cNvSpPr txBox="1">
            <a:spLocks/>
          </p:cNvSpPr>
          <p:nvPr/>
        </p:nvSpPr>
        <p:spPr>
          <a:xfrm>
            <a:off x="3337214" y="6448714"/>
            <a:ext cx="7730836" cy="545522"/>
          </a:xfrm>
          <a:prstGeom prst="rect">
            <a:avLst/>
          </a:prstGeom>
        </p:spPr>
        <p:txBody>
          <a:bodyPr vert="horz" lIns="91440" tIns="45720" rIns="91440" bIns="45720" rtlCol="0" anchor="ctr"/>
          <a:lstStyle>
            <a:defPPr>
              <a:defRPr lang="he-IL"/>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he-IL"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Arial" panose="020B0604020202020204" pitchFamily="34" charset="0"/>
              </a:rPr>
              <a:t>כל הזכויות שמורות ©️ אין לשכפל, להעתיק, לצלם, לבצע בפומבי מצגת זו או חלק ממנה. שימוש מסחרי מכל סוג שהוא במצגת זו או בחלק ממנה אסור בהחלט.</a:t>
            </a:r>
          </a:p>
        </p:txBody>
      </p:sp>
      <p:sp>
        <p:nvSpPr>
          <p:cNvPr id="7" name="תיבת טקסט 6">
            <a:extLst>
              <a:ext uri="{FF2B5EF4-FFF2-40B4-BE49-F238E27FC236}">
                <a16:creationId xmlns:a16="http://schemas.microsoft.com/office/drawing/2014/main" id="{2BFB56A9-9F79-929D-0E33-2DE977032C36}"/>
              </a:ext>
            </a:extLst>
          </p:cNvPr>
          <p:cNvSpPr txBox="1"/>
          <p:nvPr/>
        </p:nvSpPr>
        <p:spPr>
          <a:xfrm>
            <a:off x="830317" y="2894524"/>
            <a:ext cx="10790667" cy="1569660"/>
          </a:xfrm>
          <a:prstGeom prst="rect">
            <a:avLst/>
          </a:prstGeom>
          <a:noFill/>
        </p:spPr>
        <p:txBody>
          <a:bodyPr wrap="square">
            <a:spAutoFit/>
          </a:bodyPr>
          <a:lstStyle/>
          <a:p>
            <a:pPr algn="just" rtl="1"/>
            <a:r>
              <a:rPr lang="he-IL" sz="2400" dirty="0">
                <a:solidFill>
                  <a:schemeClr val="tx2">
                    <a:lumMod val="25000"/>
                  </a:schemeClr>
                </a:solidFill>
                <a:latin typeface="Assistant" pitchFamily="2" charset="-79"/>
                <a:cs typeface="Assistant" pitchFamily="2" charset="-79"/>
              </a:rPr>
              <a:t>בהתאם להוראות סעיפים 36-35 לחוק מס רכוש, לצד הזכאות לפיצוי בגין נזק עקיף, מוענקת הזכאות לפיצוי בגין נזק ישיר,  המכונה בלשון החוק "נזק מלחמה" ואשר מוגדר באופן הבא: "</a:t>
            </a:r>
            <a:r>
              <a:rPr lang="he-IL" sz="2400" b="1" dirty="0">
                <a:solidFill>
                  <a:schemeClr val="tx2">
                    <a:lumMod val="25000"/>
                  </a:schemeClr>
                </a:solidFill>
                <a:latin typeface="Assistant" pitchFamily="2" charset="-79"/>
                <a:cs typeface="Assistant" pitchFamily="2" charset="-79"/>
              </a:rPr>
              <a:t>שנגרם לגופו של נכס עקב פעולות מלחמה על-ידי הצבאות הסדירים של האויב או עקב פעולות איבה אחרות נגד ישראל או עקב פעולות מלחמה על-ידי צבא הגנה לישראל</a:t>
            </a:r>
            <a:r>
              <a:rPr lang="he-IL" sz="2400" dirty="0">
                <a:solidFill>
                  <a:schemeClr val="tx2">
                    <a:lumMod val="25000"/>
                  </a:schemeClr>
                </a:solidFill>
                <a:latin typeface="Assistant" pitchFamily="2" charset="-79"/>
                <a:cs typeface="Assistant" pitchFamily="2" charset="-79"/>
              </a:rPr>
              <a:t>".</a:t>
            </a:r>
            <a:endParaRPr lang="LID4096" sz="2400" dirty="0">
              <a:solidFill>
                <a:schemeClr val="tx2">
                  <a:lumMod val="25000"/>
                </a:schemeClr>
              </a:solidFill>
              <a:latin typeface="Assistant" pitchFamily="2" charset="-79"/>
              <a:cs typeface="Assistant" pitchFamily="2" charset="-79"/>
            </a:endParaRPr>
          </a:p>
        </p:txBody>
      </p:sp>
      <p:pic>
        <p:nvPicPr>
          <p:cNvPr id="8" name="Picture 1" descr="A logo with a black background&#10;&#10;AI-generated content may be incorrect.">
            <a:extLst>
              <a:ext uri="{FF2B5EF4-FFF2-40B4-BE49-F238E27FC236}">
                <a16:creationId xmlns:a16="http://schemas.microsoft.com/office/drawing/2014/main" id="{370FC1F1-BEDE-4657-8BC3-408A2B3226BA}"/>
              </a:ext>
            </a:extLst>
          </p:cNvPr>
          <p:cNvPicPr>
            <a:picLocks noChangeAspect="1"/>
          </p:cNvPicPr>
          <p:nvPr/>
        </p:nvPicPr>
        <p:blipFill>
          <a:blip r:embed="rId2">
            <a:duotone>
              <a:prstClr val="black"/>
              <a:schemeClr val="tx2">
                <a:tint val="45000"/>
                <a:satMod val="400000"/>
              </a:schemeClr>
            </a:duotone>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tretch>
            <a:fillRect/>
          </a:stretch>
        </p:blipFill>
        <p:spPr>
          <a:xfrm>
            <a:off x="11050621" y="91017"/>
            <a:ext cx="1020482" cy="948074"/>
          </a:xfrm>
          <a:prstGeom prst="rect">
            <a:avLst/>
          </a:prstGeom>
        </p:spPr>
      </p:pic>
    </p:spTree>
    <p:extLst>
      <p:ext uri="{BB962C8B-B14F-4D97-AF65-F5344CB8AC3E}">
        <p14:creationId xmlns:p14="http://schemas.microsoft.com/office/powerpoint/2010/main" val="15026843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0B0482-4D53-8B4E-C3AB-A1A25B281922}"/>
            </a:ext>
          </a:extLst>
        </p:cNvPr>
        <p:cNvGrpSpPr/>
        <p:nvPr/>
      </p:nvGrpSpPr>
      <p:grpSpPr>
        <a:xfrm>
          <a:off x="0" y="0"/>
          <a:ext cx="0" cy="0"/>
          <a:chOff x="0" y="0"/>
          <a:chExt cx="0" cy="0"/>
        </a:xfrm>
      </p:grpSpPr>
      <p:sp>
        <p:nvSpPr>
          <p:cNvPr id="2" name="מציין מיקום של מספר שקופית 1">
            <a:extLst>
              <a:ext uri="{FF2B5EF4-FFF2-40B4-BE49-F238E27FC236}">
                <a16:creationId xmlns:a16="http://schemas.microsoft.com/office/drawing/2014/main" id="{C4791F7E-1DB7-05E3-4251-BF46883310D3}"/>
              </a:ext>
            </a:extLst>
          </p:cNvPr>
          <p:cNvSpPr>
            <a:spLocks noGrp="1"/>
          </p:cNvSpPr>
          <p:nvPr>
            <p:ph type="sldNum" sz="quarter" idx="10"/>
          </p:nvPr>
        </p:nvSpPr>
        <p:spPr/>
        <p:txBody>
          <a:bodyPr/>
          <a:lstStyle/>
          <a:p>
            <a:fld id="{509F735D-2D06-4C54-B3A7-5E1FA0208B39}" type="slidenum">
              <a:rPr lang="he-IL" smtClean="0"/>
              <a:t>7</a:t>
            </a:fld>
            <a:endParaRPr lang="he-IL" dirty="0"/>
          </a:p>
        </p:txBody>
      </p:sp>
      <p:sp>
        <p:nvSpPr>
          <p:cNvPr id="3" name="מציין מיקום טקסט 2">
            <a:extLst>
              <a:ext uri="{FF2B5EF4-FFF2-40B4-BE49-F238E27FC236}">
                <a16:creationId xmlns:a16="http://schemas.microsoft.com/office/drawing/2014/main" id="{E14C0F67-CD9D-2243-C6A5-E6DF2277DEA3}"/>
              </a:ext>
            </a:extLst>
          </p:cNvPr>
          <p:cNvSpPr>
            <a:spLocks noGrp="1"/>
          </p:cNvSpPr>
          <p:nvPr>
            <p:ph type="body" idx="1"/>
          </p:nvPr>
        </p:nvSpPr>
        <p:spPr>
          <a:xfrm>
            <a:off x="679058" y="2189232"/>
            <a:ext cx="11068773" cy="4429681"/>
          </a:xfrm>
        </p:spPr>
        <p:txBody>
          <a:bodyPr>
            <a:noAutofit/>
          </a:bodyPr>
          <a:lstStyle/>
          <a:p>
            <a:pPr marL="0" lvl="1">
              <a:spcBef>
                <a:spcPts val="1000"/>
              </a:spcBef>
            </a:pPr>
            <a:endParaRPr lang="he-IL" sz="1800" b="1" dirty="0">
              <a:solidFill>
                <a:schemeClr val="tx2">
                  <a:lumMod val="25000"/>
                </a:schemeClr>
              </a:solidFill>
            </a:endParaRPr>
          </a:p>
          <a:p>
            <a:pPr marL="0" lvl="1">
              <a:spcBef>
                <a:spcPts val="1000"/>
              </a:spcBef>
            </a:pPr>
            <a:endParaRPr lang="he-IL" sz="2200" dirty="0">
              <a:solidFill>
                <a:schemeClr val="tx2">
                  <a:lumMod val="25000"/>
                </a:schemeClr>
              </a:solidFill>
              <a:latin typeface="Assistant" pitchFamily="2" charset="-79"/>
              <a:cs typeface="Assistant" pitchFamily="2" charset="-79"/>
            </a:endParaRPr>
          </a:p>
          <a:p>
            <a:pPr marL="0" lvl="1">
              <a:spcBef>
                <a:spcPts val="1000"/>
              </a:spcBef>
            </a:pPr>
            <a:r>
              <a:rPr lang="he-IL" sz="2200" dirty="0">
                <a:solidFill>
                  <a:schemeClr val="tx2">
                    <a:lumMod val="25000"/>
                  </a:schemeClr>
                </a:solidFill>
                <a:latin typeface="Assistant" pitchFamily="2" charset="-79"/>
                <a:cs typeface="Assistant" pitchFamily="2" charset="-79"/>
              </a:rPr>
              <a:t>1. מבנים ותשתיות</a:t>
            </a:r>
          </a:p>
          <a:p>
            <a:pPr marL="0" lvl="1">
              <a:spcBef>
                <a:spcPts val="1000"/>
              </a:spcBef>
            </a:pPr>
            <a:r>
              <a:rPr lang="he-IL" sz="2200" dirty="0">
                <a:solidFill>
                  <a:schemeClr val="tx2">
                    <a:lumMod val="25000"/>
                  </a:schemeClr>
                </a:solidFill>
                <a:latin typeface="Assistant" pitchFamily="2" charset="-79"/>
                <a:cs typeface="Assistant" pitchFamily="2" charset="-79"/>
              </a:rPr>
              <a:t>2. ציוד ומלאי</a:t>
            </a:r>
          </a:p>
          <a:p>
            <a:pPr marL="0" lvl="1">
              <a:spcBef>
                <a:spcPts val="1000"/>
              </a:spcBef>
            </a:pPr>
            <a:r>
              <a:rPr lang="he-IL" sz="2200" dirty="0">
                <a:solidFill>
                  <a:schemeClr val="tx2">
                    <a:lumMod val="25000"/>
                  </a:schemeClr>
                </a:solidFill>
                <a:latin typeface="Assistant" pitchFamily="2" charset="-79"/>
                <a:cs typeface="Assistant" pitchFamily="2" charset="-79"/>
              </a:rPr>
              <a:t>3. כלי רכב</a:t>
            </a:r>
          </a:p>
          <a:p>
            <a:pPr marL="0" lvl="1">
              <a:spcBef>
                <a:spcPts val="1000"/>
              </a:spcBef>
            </a:pPr>
            <a:r>
              <a:rPr lang="he-IL" sz="2200" dirty="0">
                <a:solidFill>
                  <a:schemeClr val="tx2">
                    <a:lumMod val="25000"/>
                  </a:schemeClr>
                </a:solidFill>
                <a:latin typeface="Assistant" pitchFamily="2" charset="-79"/>
                <a:cs typeface="Assistant" pitchFamily="2" charset="-79"/>
              </a:rPr>
              <a:t>4. רכוש אישי</a:t>
            </a:r>
          </a:p>
          <a:p>
            <a:pPr algn="just" rtl="1">
              <a:lnSpc>
                <a:spcPct val="150000"/>
              </a:lnSpc>
            </a:pPr>
            <a:endParaRPr lang="he-IL" dirty="0">
              <a:latin typeface="Assistant" pitchFamily="2" charset="-79"/>
              <a:cs typeface="Assistant" pitchFamily="2" charset="-79"/>
            </a:endParaRPr>
          </a:p>
        </p:txBody>
      </p:sp>
      <p:sp>
        <p:nvSpPr>
          <p:cNvPr id="14" name="כותרת 4">
            <a:extLst>
              <a:ext uri="{FF2B5EF4-FFF2-40B4-BE49-F238E27FC236}">
                <a16:creationId xmlns:a16="http://schemas.microsoft.com/office/drawing/2014/main" id="{FCFDE3D8-1CC3-3108-F04B-549F1BDD22EA}"/>
              </a:ext>
            </a:extLst>
          </p:cNvPr>
          <p:cNvSpPr>
            <a:spLocks noGrp="1"/>
          </p:cNvSpPr>
          <p:nvPr>
            <p:ph type="title"/>
          </p:nvPr>
        </p:nvSpPr>
        <p:spPr>
          <a:xfrm>
            <a:off x="805343" y="1301300"/>
            <a:ext cx="10765871" cy="586223"/>
          </a:xfrm>
        </p:spPr>
        <p:txBody>
          <a:bodyPr>
            <a:normAutofit/>
          </a:bodyPr>
          <a:lstStyle/>
          <a:p>
            <a:pPr algn="ctr"/>
            <a:r>
              <a:rPr lang="he-IL" sz="3600" b="1" dirty="0">
                <a:solidFill>
                  <a:srgbClr val="330029"/>
                </a:solidFill>
                <a:latin typeface="Assistant" pitchFamily="2" charset="-79"/>
                <a:cs typeface="Assistant" pitchFamily="2" charset="-79"/>
              </a:rPr>
              <a:t>סוגי נזקים ישירים</a:t>
            </a:r>
          </a:p>
        </p:txBody>
      </p:sp>
      <p:sp>
        <p:nvSpPr>
          <p:cNvPr id="4" name="מציין מיקום של מספר שקופית 1">
            <a:extLst>
              <a:ext uri="{FF2B5EF4-FFF2-40B4-BE49-F238E27FC236}">
                <a16:creationId xmlns:a16="http://schemas.microsoft.com/office/drawing/2014/main" id="{9B0EAC7E-814B-819D-29F3-130E2344EB43}"/>
              </a:ext>
            </a:extLst>
          </p:cNvPr>
          <p:cNvSpPr txBox="1">
            <a:spLocks/>
          </p:cNvSpPr>
          <p:nvPr/>
        </p:nvSpPr>
        <p:spPr>
          <a:xfrm>
            <a:off x="3337214" y="6448714"/>
            <a:ext cx="7730836" cy="545522"/>
          </a:xfrm>
          <a:prstGeom prst="rect">
            <a:avLst/>
          </a:prstGeom>
        </p:spPr>
        <p:txBody>
          <a:bodyPr vert="horz" lIns="91440" tIns="45720" rIns="91440" bIns="45720" rtlCol="0" anchor="ctr"/>
          <a:lstStyle>
            <a:defPPr>
              <a:defRPr lang="he-IL"/>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he-IL" sz="900" dirty="0"/>
              <a:t>כל הזכויות שמורות ©️ אין לשכפל, להעתיק, לצלם, לבצע בפומבי מצגת זו או חלק ממנה. שימוש מסחרי מכל סוג שהוא במצגת זו או בחלק ממנה אסור בהחלט.</a:t>
            </a:r>
          </a:p>
        </p:txBody>
      </p:sp>
      <p:pic>
        <p:nvPicPr>
          <p:cNvPr id="6" name="Picture 1" descr="A logo with a black background&#10;&#10;AI-generated content may be incorrect.">
            <a:extLst>
              <a:ext uri="{FF2B5EF4-FFF2-40B4-BE49-F238E27FC236}">
                <a16:creationId xmlns:a16="http://schemas.microsoft.com/office/drawing/2014/main" id="{6E04E0AC-C999-4900-ADBC-D3068E5B17E7}"/>
              </a:ext>
            </a:extLst>
          </p:cNvPr>
          <p:cNvPicPr>
            <a:picLocks noChangeAspect="1"/>
          </p:cNvPicPr>
          <p:nvPr/>
        </p:nvPicPr>
        <p:blipFill>
          <a:blip r:embed="rId2">
            <a:duotone>
              <a:prstClr val="black"/>
              <a:schemeClr val="tx2">
                <a:tint val="45000"/>
                <a:satMod val="400000"/>
              </a:schemeClr>
            </a:duotone>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tretch>
            <a:fillRect/>
          </a:stretch>
        </p:blipFill>
        <p:spPr>
          <a:xfrm>
            <a:off x="11050621" y="91017"/>
            <a:ext cx="1020482" cy="948074"/>
          </a:xfrm>
          <a:prstGeom prst="rect">
            <a:avLst/>
          </a:prstGeom>
        </p:spPr>
      </p:pic>
    </p:spTree>
    <p:extLst>
      <p:ext uri="{BB962C8B-B14F-4D97-AF65-F5344CB8AC3E}">
        <p14:creationId xmlns:p14="http://schemas.microsoft.com/office/powerpoint/2010/main" val="22992923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0B0482-4D53-8B4E-C3AB-A1A25B281922}"/>
            </a:ext>
          </a:extLst>
        </p:cNvPr>
        <p:cNvGrpSpPr/>
        <p:nvPr/>
      </p:nvGrpSpPr>
      <p:grpSpPr>
        <a:xfrm>
          <a:off x="0" y="0"/>
          <a:ext cx="0" cy="0"/>
          <a:chOff x="0" y="0"/>
          <a:chExt cx="0" cy="0"/>
        </a:xfrm>
      </p:grpSpPr>
      <p:sp>
        <p:nvSpPr>
          <p:cNvPr id="2" name="מציין מיקום של מספר שקופית 1">
            <a:extLst>
              <a:ext uri="{FF2B5EF4-FFF2-40B4-BE49-F238E27FC236}">
                <a16:creationId xmlns:a16="http://schemas.microsoft.com/office/drawing/2014/main" id="{C4791F7E-1DB7-05E3-4251-BF46883310D3}"/>
              </a:ext>
            </a:extLst>
          </p:cNvPr>
          <p:cNvSpPr>
            <a:spLocks noGrp="1"/>
          </p:cNvSpPr>
          <p:nvPr>
            <p:ph type="sldNum" sz="quarter" idx="10"/>
          </p:nvPr>
        </p:nvSpPr>
        <p:spPr/>
        <p:txBody>
          <a:bodyPr/>
          <a:lstStyle/>
          <a:p>
            <a:fld id="{509F735D-2D06-4C54-B3A7-5E1FA0208B39}" type="slidenum">
              <a:rPr lang="he-IL" smtClean="0"/>
              <a:t>8</a:t>
            </a:fld>
            <a:endParaRPr lang="he-IL" dirty="0"/>
          </a:p>
        </p:txBody>
      </p:sp>
      <p:sp>
        <p:nvSpPr>
          <p:cNvPr id="3" name="מציין מיקום טקסט 2">
            <a:extLst>
              <a:ext uri="{FF2B5EF4-FFF2-40B4-BE49-F238E27FC236}">
                <a16:creationId xmlns:a16="http://schemas.microsoft.com/office/drawing/2014/main" id="{E14C0F67-CD9D-2243-C6A5-E6DF2277DEA3}"/>
              </a:ext>
            </a:extLst>
          </p:cNvPr>
          <p:cNvSpPr>
            <a:spLocks noGrp="1"/>
          </p:cNvSpPr>
          <p:nvPr>
            <p:ph type="body" idx="1"/>
          </p:nvPr>
        </p:nvSpPr>
        <p:spPr>
          <a:xfrm>
            <a:off x="651418" y="2564555"/>
            <a:ext cx="11068773" cy="4429681"/>
          </a:xfrm>
        </p:spPr>
        <p:txBody>
          <a:bodyPr>
            <a:noAutofit/>
          </a:bodyPr>
          <a:lstStyle/>
          <a:p>
            <a:pPr marL="285750" indent="-285750" algn="just" rtl="1">
              <a:lnSpc>
                <a:spcPct val="150000"/>
              </a:lnSpc>
              <a:buFont typeface="Arial" panose="020B0604020202020204" pitchFamily="34" charset="0"/>
              <a:buChar char="•"/>
            </a:pPr>
            <a:r>
              <a:rPr lang="he-IL" sz="2200" dirty="0">
                <a:latin typeface="Assistant" pitchFamily="2" charset="-79"/>
                <a:cs typeface="Assistant" pitchFamily="2" charset="-79"/>
              </a:rPr>
              <a:t>קרוב לזמן האירוע, מיד כשמתאפשר על ידי כוחות הביטחון, מגיעים אנשי קרן הפיצויים (מס רכוש) ברשות </a:t>
            </a:r>
            <a:r>
              <a:rPr lang="he-IL" sz="2200" dirty="0" err="1">
                <a:latin typeface="Assistant" pitchFamily="2" charset="-79"/>
                <a:cs typeface="Assistant" pitchFamily="2" charset="-79"/>
              </a:rPr>
              <a:t>המסים</a:t>
            </a:r>
            <a:r>
              <a:rPr lang="he-IL" sz="2200" dirty="0">
                <a:latin typeface="Assistant" pitchFamily="2" charset="-79"/>
                <a:cs typeface="Assistant" pitchFamily="2" charset="-79"/>
              </a:rPr>
              <a:t>, לאזור שנפגע יחד עם שמאים ומהנדסים. הצוותים עוברים בין הדירות, העסקים או המשרדים שנפגעו, מסבירים למי שנפגעו מהן הזכויות שלהם ומנחים אותם איך להגיש תביעה.</a:t>
            </a:r>
          </a:p>
          <a:p>
            <a:pPr marL="285750" indent="-285750" algn="just" rtl="1">
              <a:lnSpc>
                <a:spcPct val="150000"/>
              </a:lnSpc>
              <a:buFont typeface="Arial" panose="020B0604020202020204" pitchFamily="34" charset="0"/>
              <a:buChar char="•"/>
            </a:pPr>
            <a:r>
              <a:rPr lang="he-IL" sz="2200" dirty="0">
                <a:latin typeface="Assistant" pitchFamily="2" charset="-79"/>
                <a:cs typeface="Assistant" pitchFamily="2" charset="-79"/>
              </a:rPr>
              <a:t>חשוב - אין לפנות ציוד, מלאי, פסולת או כל חפץ זר שנמצא בבית המגורים או בעסק, ללא תיאום מוקדם עם שמאי מטעם קרן הפיצויים.</a:t>
            </a:r>
          </a:p>
          <a:p>
            <a:pPr marL="285750" indent="-285750" algn="just" rtl="1">
              <a:lnSpc>
                <a:spcPct val="150000"/>
              </a:lnSpc>
              <a:buFont typeface="Arial" panose="020B0604020202020204" pitchFamily="34" charset="0"/>
              <a:buChar char="•"/>
            </a:pPr>
            <a:r>
              <a:rPr lang="he-IL" sz="2200" dirty="0">
                <a:latin typeface="Assistant" pitchFamily="2" charset="-79"/>
                <a:cs typeface="Assistant" pitchFamily="2" charset="-79"/>
              </a:rPr>
              <a:t>ניתן לפנות את הזכוכיות שנסדקו טרם הגעת צוותי קרן הפיצויים לאזור שנפגע.</a:t>
            </a:r>
          </a:p>
          <a:p>
            <a:pPr marL="285750" indent="-285750" algn="just" rtl="1">
              <a:lnSpc>
                <a:spcPct val="150000"/>
              </a:lnSpc>
              <a:buFont typeface="Arial" panose="020B0604020202020204" pitchFamily="34" charset="0"/>
              <a:buChar char="•"/>
            </a:pPr>
            <a:r>
              <a:rPr lang="he-IL" sz="2200" dirty="0">
                <a:latin typeface="Assistant" pitchFamily="2" charset="-79"/>
                <a:cs typeface="Assistant" pitchFamily="2" charset="-79"/>
              </a:rPr>
              <a:t>אסור לתקן ללא בדיקת שמאי.</a:t>
            </a:r>
          </a:p>
        </p:txBody>
      </p:sp>
      <p:sp>
        <p:nvSpPr>
          <p:cNvPr id="14" name="כותרת 4">
            <a:extLst>
              <a:ext uri="{FF2B5EF4-FFF2-40B4-BE49-F238E27FC236}">
                <a16:creationId xmlns:a16="http://schemas.microsoft.com/office/drawing/2014/main" id="{FCFDE3D8-1CC3-3108-F04B-549F1BDD22EA}"/>
              </a:ext>
            </a:extLst>
          </p:cNvPr>
          <p:cNvSpPr>
            <a:spLocks noGrp="1"/>
          </p:cNvSpPr>
          <p:nvPr>
            <p:ph type="title"/>
          </p:nvPr>
        </p:nvSpPr>
        <p:spPr>
          <a:xfrm>
            <a:off x="1155655" y="1567271"/>
            <a:ext cx="10564536" cy="997284"/>
          </a:xfrm>
        </p:spPr>
        <p:txBody>
          <a:bodyPr>
            <a:normAutofit/>
          </a:bodyPr>
          <a:lstStyle/>
          <a:p>
            <a:pPr algn="ctr"/>
            <a:r>
              <a:rPr lang="he-IL" sz="3600" b="1" dirty="0">
                <a:solidFill>
                  <a:srgbClr val="330029"/>
                </a:solidFill>
                <a:latin typeface="Assistant" pitchFamily="2" charset="-79"/>
                <a:cs typeface="Assistant" pitchFamily="2" charset="-79"/>
              </a:rPr>
              <a:t>הגשת תביעה בזמן מלחמה</a:t>
            </a:r>
          </a:p>
        </p:txBody>
      </p:sp>
      <p:sp>
        <p:nvSpPr>
          <p:cNvPr id="4" name="מציין מיקום של מספר שקופית 1">
            <a:extLst>
              <a:ext uri="{FF2B5EF4-FFF2-40B4-BE49-F238E27FC236}">
                <a16:creationId xmlns:a16="http://schemas.microsoft.com/office/drawing/2014/main" id="{9B0EAC7E-814B-819D-29F3-130E2344EB43}"/>
              </a:ext>
            </a:extLst>
          </p:cNvPr>
          <p:cNvSpPr txBox="1">
            <a:spLocks/>
          </p:cNvSpPr>
          <p:nvPr/>
        </p:nvSpPr>
        <p:spPr>
          <a:xfrm>
            <a:off x="3337214" y="6448714"/>
            <a:ext cx="7730836" cy="545522"/>
          </a:xfrm>
          <a:prstGeom prst="rect">
            <a:avLst/>
          </a:prstGeom>
        </p:spPr>
        <p:txBody>
          <a:bodyPr vert="horz" lIns="91440" tIns="45720" rIns="91440" bIns="45720" rtlCol="0" anchor="ctr"/>
          <a:lstStyle>
            <a:defPPr>
              <a:defRPr lang="he-IL"/>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he-IL" sz="900" dirty="0"/>
              <a:t>כל הזכויות שמורות ©️ אין לשכפל, להעתיק, לצלם, לבצע בפומבי מצגת זו או חלק ממנה. שימוש מסחרי מכל סוג שהוא במצגת זו או בחלק ממנה אסור בהחלט.</a:t>
            </a:r>
          </a:p>
        </p:txBody>
      </p:sp>
      <p:pic>
        <p:nvPicPr>
          <p:cNvPr id="6" name="Picture 1" descr="A logo with a black background&#10;&#10;AI-generated content may be incorrect.">
            <a:extLst>
              <a:ext uri="{FF2B5EF4-FFF2-40B4-BE49-F238E27FC236}">
                <a16:creationId xmlns:a16="http://schemas.microsoft.com/office/drawing/2014/main" id="{C5D7E6EA-19CA-4095-9942-8E01CDE03D7F}"/>
              </a:ext>
            </a:extLst>
          </p:cNvPr>
          <p:cNvPicPr>
            <a:picLocks noChangeAspect="1"/>
          </p:cNvPicPr>
          <p:nvPr/>
        </p:nvPicPr>
        <p:blipFill>
          <a:blip r:embed="rId2">
            <a:duotone>
              <a:prstClr val="black"/>
              <a:schemeClr val="tx2">
                <a:tint val="45000"/>
                <a:satMod val="400000"/>
              </a:schemeClr>
            </a:duotone>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tretch>
            <a:fillRect/>
          </a:stretch>
        </p:blipFill>
        <p:spPr>
          <a:xfrm>
            <a:off x="11050621" y="91017"/>
            <a:ext cx="1020482" cy="948074"/>
          </a:xfrm>
          <a:prstGeom prst="rect">
            <a:avLst/>
          </a:prstGeom>
        </p:spPr>
      </p:pic>
    </p:spTree>
    <p:extLst>
      <p:ext uri="{BB962C8B-B14F-4D97-AF65-F5344CB8AC3E}">
        <p14:creationId xmlns:p14="http://schemas.microsoft.com/office/powerpoint/2010/main" val="17467937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0B0482-4D53-8B4E-C3AB-A1A25B281922}"/>
            </a:ext>
          </a:extLst>
        </p:cNvPr>
        <p:cNvGrpSpPr/>
        <p:nvPr/>
      </p:nvGrpSpPr>
      <p:grpSpPr>
        <a:xfrm>
          <a:off x="0" y="0"/>
          <a:ext cx="0" cy="0"/>
          <a:chOff x="0" y="0"/>
          <a:chExt cx="0" cy="0"/>
        </a:xfrm>
      </p:grpSpPr>
      <p:sp>
        <p:nvSpPr>
          <p:cNvPr id="2" name="מציין מיקום של מספר שקופית 1">
            <a:extLst>
              <a:ext uri="{FF2B5EF4-FFF2-40B4-BE49-F238E27FC236}">
                <a16:creationId xmlns:a16="http://schemas.microsoft.com/office/drawing/2014/main" id="{C4791F7E-1DB7-05E3-4251-BF46883310D3}"/>
              </a:ext>
            </a:extLst>
          </p:cNvPr>
          <p:cNvSpPr>
            <a:spLocks noGrp="1"/>
          </p:cNvSpPr>
          <p:nvPr>
            <p:ph type="sldNum" sz="quarter" idx="10"/>
          </p:nvPr>
        </p:nvSpPr>
        <p:spPr/>
        <p:txBody>
          <a:bodyPr/>
          <a:lstStyle/>
          <a:p>
            <a:fld id="{509F735D-2D06-4C54-B3A7-5E1FA0208B39}" type="slidenum">
              <a:rPr lang="he-IL" smtClean="0"/>
              <a:t>9</a:t>
            </a:fld>
            <a:endParaRPr lang="he-IL" dirty="0"/>
          </a:p>
        </p:txBody>
      </p:sp>
      <p:sp>
        <p:nvSpPr>
          <p:cNvPr id="3" name="מציין מיקום טקסט 2">
            <a:extLst>
              <a:ext uri="{FF2B5EF4-FFF2-40B4-BE49-F238E27FC236}">
                <a16:creationId xmlns:a16="http://schemas.microsoft.com/office/drawing/2014/main" id="{E14C0F67-CD9D-2243-C6A5-E6DF2277DEA3}"/>
              </a:ext>
            </a:extLst>
          </p:cNvPr>
          <p:cNvSpPr>
            <a:spLocks noGrp="1"/>
          </p:cNvSpPr>
          <p:nvPr>
            <p:ph type="body" idx="1"/>
          </p:nvPr>
        </p:nvSpPr>
        <p:spPr>
          <a:xfrm>
            <a:off x="737781" y="2759683"/>
            <a:ext cx="10981253" cy="2931241"/>
          </a:xfrm>
        </p:spPr>
        <p:txBody>
          <a:bodyPr>
            <a:noAutofit/>
          </a:bodyPr>
          <a:lstStyle/>
          <a:p>
            <a:r>
              <a:rPr lang="he-IL" sz="2200" b="1" dirty="0">
                <a:latin typeface="Assistant" pitchFamily="2" charset="-79"/>
                <a:cs typeface="Assistant" pitchFamily="2" charset="-79"/>
              </a:rPr>
              <a:t>דיווח ראשוני</a:t>
            </a:r>
            <a:r>
              <a:rPr lang="he-IL" sz="2200" dirty="0">
                <a:latin typeface="Assistant" pitchFamily="2" charset="-79"/>
                <a:cs typeface="Assistant" pitchFamily="2" charset="-79"/>
              </a:rPr>
              <a:t> - תוך 14 יום מהאירוע (הוארך במקרים מסוימים)</a:t>
            </a:r>
          </a:p>
          <a:p>
            <a:r>
              <a:rPr lang="he-IL" sz="2200" b="1" dirty="0">
                <a:latin typeface="Assistant" pitchFamily="2" charset="-79"/>
                <a:cs typeface="Assistant" pitchFamily="2" charset="-79"/>
              </a:rPr>
              <a:t>הגשת תביעה מפורטת</a:t>
            </a:r>
            <a:r>
              <a:rPr lang="he-IL" sz="2200" dirty="0">
                <a:latin typeface="Assistant" pitchFamily="2" charset="-79"/>
                <a:cs typeface="Assistant" pitchFamily="2" charset="-79"/>
              </a:rPr>
              <a:t> - תוך 3 חודשים (עם אפשרות הארכה)</a:t>
            </a:r>
          </a:p>
          <a:p>
            <a:r>
              <a:rPr lang="he-IL" sz="2200" b="1" dirty="0">
                <a:latin typeface="Assistant" pitchFamily="2" charset="-79"/>
                <a:cs typeface="Assistant" pitchFamily="2" charset="-79"/>
              </a:rPr>
              <a:t>הערכת נזק</a:t>
            </a:r>
            <a:r>
              <a:rPr lang="he-IL" sz="2200" dirty="0">
                <a:latin typeface="Assistant" pitchFamily="2" charset="-79"/>
                <a:cs typeface="Assistant" pitchFamily="2" charset="-79"/>
              </a:rPr>
              <a:t> - על ידי שמאים מטעם רשות </a:t>
            </a:r>
            <a:r>
              <a:rPr lang="he-IL" sz="2200" dirty="0" err="1">
                <a:latin typeface="Assistant" pitchFamily="2" charset="-79"/>
                <a:cs typeface="Assistant" pitchFamily="2" charset="-79"/>
              </a:rPr>
              <a:t>המסים</a:t>
            </a:r>
            <a:endParaRPr lang="he-IL" sz="2200" dirty="0">
              <a:latin typeface="Assistant" pitchFamily="2" charset="-79"/>
              <a:cs typeface="Assistant" pitchFamily="2" charset="-79"/>
            </a:endParaRPr>
          </a:p>
          <a:p>
            <a:r>
              <a:rPr lang="he-IL" sz="2200" b="1" dirty="0">
                <a:latin typeface="Assistant" pitchFamily="2" charset="-79"/>
                <a:cs typeface="Assistant" pitchFamily="2" charset="-79"/>
              </a:rPr>
              <a:t>החלטה ותשלום</a:t>
            </a:r>
            <a:r>
              <a:rPr lang="he-IL" sz="2200" dirty="0">
                <a:latin typeface="Assistant" pitchFamily="2" charset="-79"/>
                <a:cs typeface="Assistant" pitchFamily="2" charset="-79"/>
              </a:rPr>
              <a:t> - מקדמות ותשלום סופי</a:t>
            </a:r>
          </a:p>
          <a:p>
            <a:endParaRPr lang="he-IL" dirty="0">
              <a:latin typeface="Assistant" pitchFamily="2" charset="-79"/>
              <a:cs typeface="Assistant" pitchFamily="2" charset="-79"/>
            </a:endParaRPr>
          </a:p>
          <a:p>
            <a:endParaRPr lang="he-IL" dirty="0">
              <a:latin typeface="Assistant" pitchFamily="2" charset="-79"/>
              <a:cs typeface="Assistant" pitchFamily="2" charset="-79"/>
            </a:endParaRPr>
          </a:p>
        </p:txBody>
      </p:sp>
      <p:sp>
        <p:nvSpPr>
          <p:cNvPr id="14" name="כותרת 4">
            <a:extLst>
              <a:ext uri="{FF2B5EF4-FFF2-40B4-BE49-F238E27FC236}">
                <a16:creationId xmlns:a16="http://schemas.microsoft.com/office/drawing/2014/main" id="{FCFDE3D8-1CC3-3108-F04B-549F1BDD22EA}"/>
              </a:ext>
            </a:extLst>
          </p:cNvPr>
          <p:cNvSpPr>
            <a:spLocks noGrp="1"/>
          </p:cNvSpPr>
          <p:nvPr>
            <p:ph type="title"/>
          </p:nvPr>
        </p:nvSpPr>
        <p:spPr>
          <a:xfrm>
            <a:off x="1124123" y="1167076"/>
            <a:ext cx="10472257" cy="1014062"/>
          </a:xfrm>
        </p:spPr>
        <p:txBody>
          <a:bodyPr>
            <a:normAutofit/>
          </a:bodyPr>
          <a:lstStyle/>
          <a:p>
            <a:pPr algn="ctr"/>
            <a:r>
              <a:rPr lang="he-IL" sz="3600" b="1" dirty="0">
                <a:solidFill>
                  <a:srgbClr val="330029"/>
                </a:solidFill>
                <a:latin typeface="Assistant" pitchFamily="2" charset="-79"/>
                <a:cs typeface="Assistant" pitchFamily="2" charset="-79"/>
              </a:rPr>
              <a:t>תהליך הגשת תביעה</a:t>
            </a:r>
          </a:p>
        </p:txBody>
      </p:sp>
      <p:sp>
        <p:nvSpPr>
          <p:cNvPr id="4" name="מציין מיקום של מספר שקופית 1">
            <a:extLst>
              <a:ext uri="{FF2B5EF4-FFF2-40B4-BE49-F238E27FC236}">
                <a16:creationId xmlns:a16="http://schemas.microsoft.com/office/drawing/2014/main" id="{9B0EAC7E-814B-819D-29F3-130E2344EB43}"/>
              </a:ext>
            </a:extLst>
          </p:cNvPr>
          <p:cNvSpPr txBox="1">
            <a:spLocks/>
          </p:cNvSpPr>
          <p:nvPr/>
        </p:nvSpPr>
        <p:spPr>
          <a:xfrm>
            <a:off x="3337214" y="6448714"/>
            <a:ext cx="7730836" cy="545522"/>
          </a:xfrm>
          <a:prstGeom prst="rect">
            <a:avLst/>
          </a:prstGeom>
        </p:spPr>
        <p:txBody>
          <a:bodyPr vert="horz" lIns="91440" tIns="45720" rIns="91440" bIns="45720" rtlCol="0" anchor="ctr"/>
          <a:lstStyle>
            <a:defPPr>
              <a:defRPr lang="he-IL"/>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he-IL" sz="900" dirty="0"/>
              <a:t>כל הזכויות שמורות ©️ אין לשכפל, להעתיק, לצלם, לבצע בפומבי מצגת זו או חלק ממנה. שימוש מסחרי מכל סוג שהוא במצגת זו או בחלק ממנה אסור בהחלט.</a:t>
            </a:r>
          </a:p>
        </p:txBody>
      </p:sp>
      <p:pic>
        <p:nvPicPr>
          <p:cNvPr id="6" name="Picture 1" descr="A logo with a black background&#10;&#10;AI-generated content may be incorrect.">
            <a:extLst>
              <a:ext uri="{FF2B5EF4-FFF2-40B4-BE49-F238E27FC236}">
                <a16:creationId xmlns:a16="http://schemas.microsoft.com/office/drawing/2014/main" id="{1ADA31BC-E9BC-4C7A-B64A-D551EE76D939}"/>
              </a:ext>
            </a:extLst>
          </p:cNvPr>
          <p:cNvPicPr>
            <a:picLocks noChangeAspect="1"/>
          </p:cNvPicPr>
          <p:nvPr/>
        </p:nvPicPr>
        <p:blipFill>
          <a:blip r:embed="rId2">
            <a:duotone>
              <a:prstClr val="black"/>
              <a:schemeClr val="tx2">
                <a:tint val="45000"/>
                <a:satMod val="400000"/>
              </a:schemeClr>
            </a:duotone>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tretch>
            <a:fillRect/>
          </a:stretch>
        </p:blipFill>
        <p:spPr>
          <a:xfrm>
            <a:off x="11050621" y="91017"/>
            <a:ext cx="1020482" cy="948074"/>
          </a:xfrm>
          <a:prstGeom prst="rect">
            <a:avLst/>
          </a:prstGeom>
        </p:spPr>
      </p:pic>
    </p:spTree>
    <p:extLst>
      <p:ext uri="{BB962C8B-B14F-4D97-AF65-F5344CB8AC3E}">
        <p14:creationId xmlns:p14="http://schemas.microsoft.com/office/powerpoint/2010/main" val="379102640"/>
      </p:ext>
    </p:extLst>
  </p:cSld>
  <p:clrMapOvr>
    <a:masterClrMapping/>
  </p:clrMapOvr>
</p:sld>
</file>

<file path=ppt/theme/theme1.xml><?xml version="1.0" encoding="utf-8"?>
<a:theme xmlns:a="http://schemas.openxmlformats.org/drawingml/2006/main" name="First Page">
  <a:themeElements>
    <a:clrScheme name="Custom 5">
      <a:dk1>
        <a:srgbClr val="330029"/>
      </a:dk1>
      <a:lt1>
        <a:sysClr val="window" lastClr="FFFFFF"/>
      </a:lt1>
      <a:dk2>
        <a:srgbClr val="D8D8D8"/>
      </a:dk2>
      <a:lt2>
        <a:srgbClr val="A6EBBD"/>
      </a:lt2>
      <a:accent1>
        <a:srgbClr val="330029"/>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Goldfarb Gross Seligman Prsentation">
      <a:majorFont>
        <a:latin typeface="Calibri"/>
        <a:ea typeface=""/>
        <a:cs typeface="Calibri"/>
      </a:majorFont>
      <a:minorFont>
        <a:latin typeface="Calibri Light"/>
        <a:ea typeface=""/>
        <a:cs typeface="Calibri Light"/>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lide master">
  <a:themeElements>
    <a:clrScheme name="Custom 1">
      <a:dk1>
        <a:srgbClr val="330029"/>
      </a:dk1>
      <a:lt1>
        <a:sysClr val="window" lastClr="FFFFFF"/>
      </a:lt1>
      <a:dk2>
        <a:srgbClr val="D8D8D8"/>
      </a:dk2>
      <a:lt2>
        <a:srgbClr val="A6EBBD"/>
      </a:lt2>
      <a:accent1>
        <a:srgbClr val="330029"/>
      </a:accent1>
      <a:accent2>
        <a:srgbClr val="60004D"/>
      </a:accent2>
      <a:accent3>
        <a:srgbClr val="BFBFBF"/>
      </a:accent3>
      <a:accent4>
        <a:srgbClr val="A6EBBD"/>
      </a:accent4>
      <a:accent5>
        <a:srgbClr val="5B9BD5"/>
      </a:accent5>
      <a:accent6>
        <a:srgbClr val="6F3B55"/>
      </a:accent6>
      <a:hlink>
        <a:srgbClr val="A5A5A5"/>
      </a:hlink>
      <a:folHlink>
        <a:srgbClr val="954F72"/>
      </a:folHlink>
    </a:clrScheme>
    <a:fontScheme name="Goldfarb Gross Seligman Prsentation">
      <a:majorFont>
        <a:latin typeface="Calibri"/>
        <a:ea typeface=""/>
        <a:cs typeface="Calibri"/>
      </a:majorFont>
      <a:minorFont>
        <a:latin typeface="Calibri Light"/>
        <a:ea typeface=""/>
        <a:cs typeface="Calibri Light"/>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ערכת נושא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ערכת נושא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ערכת נושא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13264</TotalTime>
  <Words>4149</Words>
  <Application>Microsoft Office PowerPoint</Application>
  <PresentationFormat>מסך רחב</PresentationFormat>
  <Paragraphs>366</Paragraphs>
  <Slides>51</Slides>
  <Notes>4</Notes>
  <HiddenSlides>0</HiddenSlides>
  <MMClips>0</MMClips>
  <ScaleCrop>false</ScaleCrop>
  <HeadingPairs>
    <vt:vector size="6" baseType="variant">
      <vt:variant>
        <vt:lpstr>גופנים בשימוש</vt:lpstr>
      </vt:variant>
      <vt:variant>
        <vt:i4>4</vt:i4>
      </vt:variant>
      <vt:variant>
        <vt:lpstr>ערכת נושא</vt:lpstr>
      </vt:variant>
      <vt:variant>
        <vt:i4>3</vt:i4>
      </vt:variant>
      <vt:variant>
        <vt:lpstr>כותרות שקופיות</vt:lpstr>
      </vt:variant>
      <vt:variant>
        <vt:i4>51</vt:i4>
      </vt:variant>
    </vt:vector>
  </HeadingPairs>
  <TitlesOfParts>
    <vt:vector size="58" baseType="lpstr">
      <vt:lpstr>Arial</vt:lpstr>
      <vt:lpstr>Assistant</vt:lpstr>
      <vt:lpstr>Calibri</vt:lpstr>
      <vt:lpstr>Calibri Light</vt:lpstr>
      <vt:lpstr>First Page</vt:lpstr>
      <vt:lpstr>Slide master</vt:lpstr>
      <vt:lpstr>Office Theme</vt:lpstr>
      <vt:lpstr>מצגת של PowerPoint‏</vt:lpstr>
      <vt:lpstr>נדבר על …</vt:lpstr>
      <vt:lpstr>מבט ממעוף הציפור  סוגי נזקים ואוכלוסיות היעד </vt:lpstr>
      <vt:lpstr>מצגת של PowerPoint‏</vt:lpstr>
      <vt:lpstr>פיצוי נזק ישיר</vt:lpstr>
      <vt:lpstr>פיצוי נזק ישיר</vt:lpstr>
      <vt:lpstr>סוגי נזקים ישירים</vt:lpstr>
      <vt:lpstr>הגשת תביעה בזמן מלחמה</vt:lpstr>
      <vt:lpstr>תהליך הגשת תביעה</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אתגרים במערך הפיצויים</vt:lpstr>
      <vt:lpstr>מצגת של PowerPoint‏</vt:lpstr>
      <vt:lpstr>הבית שלי נפגע - איך אדע אם אני צריך להתפנות?</vt:lpstr>
      <vt:lpstr>אם קבעו שהבית אינו ראוי למגורים - למה אני זכאי/ת?</vt:lpstr>
      <vt:lpstr>מה לגבי הוצאות אחרות: אוכל, כביסה?</vt:lpstr>
      <vt:lpstr>איך עוברים מבית המלון לדיור חלופי ארוך טווח?</vt:lpstr>
      <vt:lpstr>איך מגישים תביעה על הנזק למבנה?</vt:lpstr>
      <vt:lpstr>איך מקבלים החזר שכר דירה?</vt:lpstr>
      <vt:lpstr>האם שוכרים זכאים לדיור חלופי?</vt:lpstr>
      <vt:lpstr>האם בעלים של בית שנפגע זכאים לדיור חלופי גם אם אינם גרים בבית והוא מושכר?</vt:lpstr>
      <vt:lpstr>כמה זמן אפשר לגור בדיור חלופי?</vt:lpstr>
      <vt:lpstr>נוהל דיור חלופי זמני בעת מלחמה</vt:lpstr>
      <vt:lpstr>נוהל דיור חלופי זמני בעת מלחמה</vt:lpstr>
      <vt:lpstr>מדריך מידע למפונים בעקבות מבצע "עם כלביא" – דיור חלופי בעל דירה שגר בה בעת קרות הנזק </vt:lpstr>
      <vt:lpstr>מידע למפונים בעקבות מבצע "עם כלביא" – דיור חלופי שוכר שגר בדירה שנפגעה (דייר שהוא לא הבעלים של הדירה)  </vt:lpstr>
      <vt:lpstr>מידע למפונים בעקבות מבצע "עם כלביא" – דיור חלופי בעל דירה שלא התגורר בה בעת הנזק (משכיר)  </vt:lpstr>
      <vt:lpstr>מידע למפונים בעקבות מבצע "עם כלביא" – דיור חלופי מידע נוסף   </vt:lpstr>
      <vt:lpstr>מידע למפונים בעקבות מבצע "עם כלביא" – דיור חלופי מימוש זכאות להחזר שכר דירה בגין פינוי לדירה חלופית או פינוי עצמי, הוצאות הובלה, תיווך והוצאות נלוות    </vt:lpstr>
      <vt:lpstr>מידע למפונים בעקבות מבצע "עם כלביא" – דיור חלופי מימוש זכאות להחזר שכר דירה בגין פינוי לדירה חלופית או פינוי עצמי, הוצאות הובלה, תיווך והוצאות נלוות    </vt:lpstr>
      <vt:lpstr>מידע למפונים בעקבות מבצע "עם כלביא" – דיור חלופי נספח א - הצהרות לצורך דיור חלופי עם כלביא    </vt:lpstr>
      <vt:lpstr>מצגת של PowerPoint‏</vt:lpstr>
      <vt:lpstr>הגשת ערר לוועדת ערר על החלטת מס רכוש וקרן פיצויים</vt:lpstr>
      <vt:lpstr>נקודות חשובות בהגשת ערר</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פערים הדורשים מענה מתווה הפיצויים – נידון בוועדת הכספים 22.6.25</vt:lpstr>
      <vt:lpstr>תודה רבה!</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Ofir Shabat</dc:creator>
  <cp:lastModifiedBy>-1</cp:lastModifiedBy>
  <cp:revision>532</cp:revision>
  <dcterms:created xsi:type="dcterms:W3CDTF">2023-09-04T14:29:14Z</dcterms:created>
  <dcterms:modified xsi:type="dcterms:W3CDTF">2025-06-25T21:52:48Z</dcterms:modified>
</cp:coreProperties>
</file>